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C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B626E-F511-4127-AADA-A9417A59D276}" v="23" dt="2020-05-05T07:32:51.383"/>
    <p1510:client id="{E35133B0-A752-9560-0F82-D76D5AEF2C18}" v="1337" dt="2020-04-24T16:40:38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f85b7d3cf8f90d526c254df18d6b7fe2aaf16cd45ba3464d9d8ee70e69c9b2c1::" providerId="AD" clId="Web-{4F5B626E-F511-4127-AADA-A9417A59D276}"/>
    <pc:docChg chg="delSld modSld">
      <pc:chgData name="Guest User" userId="S::urn:spo:anon#f85b7d3cf8f90d526c254df18d6b7fe2aaf16cd45ba3464d9d8ee70e69c9b2c1::" providerId="AD" clId="Web-{4F5B626E-F511-4127-AADA-A9417A59D276}" dt="2020-05-05T07:32:51.383" v="19"/>
      <pc:docMkLst>
        <pc:docMk/>
      </pc:docMkLst>
      <pc:sldChg chg="modSp">
        <pc:chgData name="Guest User" userId="S::urn:spo:anon#f85b7d3cf8f90d526c254df18d6b7fe2aaf16cd45ba3464d9d8ee70e69c9b2c1::" providerId="AD" clId="Web-{4F5B626E-F511-4127-AADA-A9417A59D276}" dt="2020-05-05T07:17:15.939" v="14" actId="20577"/>
        <pc:sldMkLst>
          <pc:docMk/>
          <pc:sldMk cId="1422781624" sldId="257"/>
        </pc:sldMkLst>
        <pc:spChg chg="mod">
          <ac:chgData name="Guest User" userId="S::urn:spo:anon#f85b7d3cf8f90d526c254df18d6b7fe2aaf16cd45ba3464d9d8ee70e69c9b2c1::" providerId="AD" clId="Web-{4F5B626E-F511-4127-AADA-A9417A59D276}" dt="2020-05-05T07:17:15.939" v="14" actId="20577"/>
          <ac:spMkLst>
            <pc:docMk/>
            <pc:sldMk cId="1422781624" sldId="257"/>
            <ac:spMk id="8" creationId="{0F58D25E-8E09-45F4-8DFD-C350F6770765}"/>
          </ac:spMkLst>
        </pc:spChg>
        <pc:picChg chg="mod">
          <ac:chgData name="Guest User" userId="S::urn:spo:anon#f85b7d3cf8f90d526c254df18d6b7fe2aaf16cd45ba3464d9d8ee70e69c9b2c1::" providerId="AD" clId="Web-{4F5B626E-F511-4127-AADA-A9417A59D276}" dt="2020-05-05T07:16:41.705" v="4" actId="1076"/>
          <ac:picMkLst>
            <pc:docMk/>
            <pc:sldMk cId="1422781624" sldId="257"/>
            <ac:picMk id="9" creationId="{3A2CF0C9-6C18-4EE6-856A-739E1207C781}"/>
          </ac:picMkLst>
        </pc:picChg>
      </pc:sldChg>
      <pc:sldChg chg="del">
        <pc:chgData name="Guest User" userId="S::urn:spo:anon#f85b7d3cf8f90d526c254df18d6b7fe2aaf16cd45ba3464d9d8ee70e69c9b2c1::" providerId="AD" clId="Web-{4F5B626E-F511-4127-AADA-A9417A59D276}" dt="2020-05-05T07:32:51.383" v="19"/>
        <pc:sldMkLst>
          <pc:docMk/>
          <pc:sldMk cId="3936239313" sldId="321"/>
        </pc:sldMkLst>
      </pc:sldChg>
    </pc:docChg>
  </pc:docChgLst>
  <pc:docChgLst>
    <pc:chgData name="Andrew Ashworth" userId="S::andrew.ashworth@nelsongroup.ac.uk::65d5284b-2464-42f2-97fd-a199fe911987" providerId="AD" clId="Web-{E35133B0-A752-9560-0F82-D76D5AEF2C18}"/>
    <pc:docChg chg="addSld delSld modSld">
      <pc:chgData name="Andrew Ashworth" userId="S::andrew.ashworth@nelsongroup.ac.uk::65d5284b-2464-42f2-97fd-a199fe911987" providerId="AD" clId="Web-{E35133B0-A752-9560-0F82-D76D5AEF2C18}" dt="2020-04-24T16:40:38.399" v="1253" actId="1076"/>
      <pc:docMkLst>
        <pc:docMk/>
      </pc:docMkLst>
      <pc:sldChg chg="addSp modSp">
        <pc:chgData name="Andrew Ashworth" userId="S::andrew.ashworth@nelsongroup.ac.uk::65d5284b-2464-42f2-97fd-a199fe911987" providerId="AD" clId="Web-{E35133B0-A752-9560-0F82-D76D5AEF2C18}" dt="2020-04-24T09:23:45.892" v="126" actId="1076"/>
        <pc:sldMkLst>
          <pc:docMk/>
          <pc:sldMk cId="109857222" sldId="256"/>
        </pc:sldMkLst>
        <pc:spChg chg="add mod">
          <ac:chgData name="Andrew Ashworth" userId="S::andrew.ashworth@nelsongroup.ac.uk::65d5284b-2464-42f2-97fd-a199fe911987" providerId="AD" clId="Web-{E35133B0-A752-9560-0F82-D76D5AEF2C18}" dt="2020-04-24T08:58:55.304" v="70" actId="1076"/>
          <ac:spMkLst>
            <pc:docMk/>
            <pc:sldMk cId="109857222" sldId="256"/>
            <ac:spMk id="6" creationId="{038D5595-AAAA-45D2-93EB-009F0B8CF691}"/>
          </ac:spMkLst>
        </pc:spChg>
        <pc:picChg chg="add mod">
          <ac:chgData name="Andrew Ashworth" userId="S::andrew.ashworth@nelsongroup.ac.uk::65d5284b-2464-42f2-97fd-a199fe911987" providerId="AD" clId="Web-{E35133B0-A752-9560-0F82-D76D5AEF2C18}" dt="2020-04-24T08:58:49.632" v="69" actId="1076"/>
          <ac:picMkLst>
            <pc:docMk/>
            <pc:sldMk cId="109857222" sldId="256"/>
            <ac:picMk id="4" creationId="{33116320-8C9B-4C54-80BB-9413267AE29C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09:23:45.892" v="126" actId="1076"/>
          <ac:picMkLst>
            <pc:docMk/>
            <pc:sldMk cId="109857222" sldId="256"/>
            <ac:picMk id="5" creationId="{2EF54466-42DF-4117-A975-75371E2CB4DC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08:57:06.461" v="56" actId="1076"/>
          <ac:picMkLst>
            <pc:docMk/>
            <pc:sldMk cId="109857222" sldId="256"/>
            <ac:picMk id="7" creationId="{17979548-583C-4527-8579-067C71B5AEE9}"/>
          </ac:picMkLst>
        </pc:picChg>
        <pc:picChg chg="add mod ord modCrop">
          <ac:chgData name="Andrew Ashworth" userId="S::andrew.ashworth@nelsongroup.ac.uk::65d5284b-2464-42f2-97fd-a199fe911987" providerId="AD" clId="Web-{E35133B0-A752-9560-0F82-D76D5AEF2C18}" dt="2020-04-24T08:58:30.148" v="67"/>
          <ac:picMkLst>
            <pc:docMk/>
            <pc:sldMk cId="109857222" sldId="256"/>
            <ac:picMk id="9" creationId="{A43B919F-B60C-4580-99F5-684C8871477D}"/>
          </ac:picMkLst>
        </pc:picChg>
      </pc:sldChg>
      <pc:sldChg chg="addSp delSp modSp new">
        <pc:chgData name="Andrew Ashworth" userId="S::andrew.ashworth@nelsongroup.ac.uk::65d5284b-2464-42f2-97fd-a199fe911987" providerId="AD" clId="Web-{E35133B0-A752-9560-0F82-D76D5AEF2C18}" dt="2020-04-24T13:53:00.880" v="730" actId="1076"/>
        <pc:sldMkLst>
          <pc:docMk/>
          <pc:sldMk cId="1422781624" sldId="257"/>
        </pc:sldMkLst>
        <pc:spChg chg="mod">
          <ac:chgData name="Andrew Ashworth" userId="S::andrew.ashworth@nelsongroup.ac.uk::65d5284b-2464-42f2-97fd-a199fe911987" providerId="AD" clId="Web-{E35133B0-A752-9560-0F82-D76D5AEF2C18}" dt="2020-04-24T09:35:26.030" v="395" actId="20577"/>
          <ac:spMkLst>
            <pc:docMk/>
            <pc:sldMk cId="1422781624" sldId="257"/>
            <ac:spMk id="2" creationId="{73DC03FB-DA45-4B4C-943A-596932493FA3}"/>
          </ac:spMkLst>
        </pc:spChg>
        <pc:spChg chg="mod">
          <ac:chgData name="Andrew Ashworth" userId="S::andrew.ashworth@nelsongroup.ac.uk::65d5284b-2464-42f2-97fd-a199fe911987" providerId="AD" clId="Web-{E35133B0-A752-9560-0F82-D76D5AEF2C18}" dt="2020-04-24T09:36:16.940" v="409" actId="1076"/>
          <ac:spMkLst>
            <pc:docMk/>
            <pc:sldMk cId="1422781624" sldId="257"/>
            <ac:spMk id="3" creationId="{C3167DD9-34C8-4E1E-B410-9BA2B6E16428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09:37:29.694" v="415"/>
          <ac:spMkLst>
            <pc:docMk/>
            <pc:sldMk cId="1422781624" sldId="257"/>
            <ac:spMk id="6" creationId="{606A7462-8B8C-4CDC-B515-84E9416DAA94}"/>
          </ac:spMkLst>
        </pc:spChg>
        <pc:spChg chg="add mod">
          <ac:chgData name="Andrew Ashworth" userId="S::andrew.ashworth@nelsongroup.ac.uk::65d5284b-2464-42f2-97fd-a199fe911987" providerId="AD" clId="Web-{E35133B0-A752-9560-0F82-D76D5AEF2C18}" dt="2020-04-24T13:25:28.212" v="516" actId="20577"/>
          <ac:spMkLst>
            <pc:docMk/>
            <pc:sldMk cId="1422781624" sldId="257"/>
            <ac:spMk id="8" creationId="{0F58D25E-8E09-45F4-8DFD-C350F6770765}"/>
          </ac:spMkLst>
        </pc:spChg>
        <pc:spChg chg="add mod">
          <ac:chgData name="Andrew Ashworth" userId="S::andrew.ashworth@nelsongroup.ac.uk::65d5284b-2464-42f2-97fd-a199fe911987" providerId="AD" clId="Web-{E35133B0-A752-9560-0F82-D76D5AEF2C18}" dt="2020-04-24T09:39:21.170" v="434" actId="1076"/>
          <ac:spMkLst>
            <pc:docMk/>
            <pc:sldMk cId="1422781624" sldId="257"/>
            <ac:spMk id="11" creationId="{644A5A92-3098-4E8E-ACDB-25D6255FFDBC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09:36:55.067" v="414"/>
          <ac:spMkLst>
            <pc:docMk/>
            <pc:sldMk cId="1422781624" sldId="257"/>
            <ac:spMk id="12" creationId="{0B483474-D1EB-4127-8CF5-0455C6DF5849}"/>
          </ac:spMkLst>
        </pc:spChg>
        <pc:picChg chg="add mod">
          <ac:chgData name="Andrew Ashworth" userId="S::andrew.ashworth@nelsongroup.ac.uk::65d5284b-2464-42f2-97fd-a199fe911987" providerId="AD" clId="Web-{E35133B0-A752-9560-0F82-D76D5AEF2C18}" dt="2020-04-24T13:24:43.724" v="498" actId="1076"/>
          <ac:picMkLst>
            <pc:docMk/>
            <pc:sldMk cId="1422781624" sldId="257"/>
            <ac:picMk id="4" creationId="{8757A713-4165-4FD1-8C3D-9568F5FBFBEA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13:53:00.880" v="730" actId="1076"/>
          <ac:picMkLst>
            <pc:docMk/>
            <pc:sldMk cId="1422781624" sldId="257"/>
            <ac:picMk id="5" creationId="{EB64EABD-C107-4696-89F2-3DF7184ADC16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09:39:02.810" v="433"/>
          <ac:picMkLst>
            <pc:docMk/>
            <pc:sldMk cId="1422781624" sldId="257"/>
            <ac:picMk id="9" creationId="{3A2CF0C9-6C18-4EE6-856A-739E1207C781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09:36:40.598" v="413" actId="1076"/>
          <ac:picMkLst>
            <pc:docMk/>
            <pc:sldMk cId="1422781624" sldId="257"/>
            <ac:picMk id="14" creationId="{D2FE8C58-3C51-4CFF-B1F9-AE6C8B4533B9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09:37:58.384" v="423" actId="1076"/>
          <ac:picMkLst>
            <pc:docMk/>
            <pc:sldMk cId="1422781624" sldId="257"/>
            <ac:picMk id="15" creationId="{ACC454FD-4D8E-45FE-BC76-52F3970FA26A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09:38:35.574" v="427" actId="1076"/>
          <ac:picMkLst>
            <pc:docMk/>
            <pc:sldMk cId="1422781624" sldId="257"/>
            <ac:picMk id="17" creationId="{87632826-03E4-403F-9B68-A786E13EF769}"/>
          </ac:picMkLst>
        </pc:picChg>
      </pc:sldChg>
      <pc:sldChg chg="addSp delSp modSp new">
        <pc:chgData name="Andrew Ashworth" userId="S::andrew.ashworth@nelsongroup.ac.uk::65d5284b-2464-42f2-97fd-a199fe911987" providerId="AD" clId="Web-{E35133B0-A752-9560-0F82-D76D5AEF2C18}" dt="2020-04-24T13:34:59.701" v="571"/>
        <pc:sldMkLst>
          <pc:docMk/>
          <pc:sldMk cId="3991476754" sldId="258"/>
        </pc:sldMkLst>
        <pc:spChg chg="add del mod">
          <ac:chgData name="Andrew Ashworth" userId="S::andrew.ashworth@nelsongroup.ac.uk::65d5284b-2464-42f2-97fd-a199fe911987" providerId="AD" clId="Web-{E35133B0-A752-9560-0F82-D76D5AEF2C18}" dt="2020-04-24T13:24:22.877" v="496"/>
          <ac:spMkLst>
            <pc:docMk/>
            <pc:sldMk cId="3991476754" sldId="258"/>
            <ac:spMk id="2" creationId="{717533F5-0577-473A-BE95-274AE87E50B8}"/>
          </ac:spMkLst>
        </pc:spChg>
        <pc:spChg chg="del">
          <ac:chgData name="Andrew Ashworth" userId="S::andrew.ashworth@nelsongroup.ac.uk::65d5284b-2464-42f2-97fd-a199fe911987" providerId="AD" clId="Web-{E35133B0-A752-9560-0F82-D76D5AEF2C18}" dt="2020-04-24T09:51:12.981" v="443"/>
          <ac:spMkLst>
            <pc:docMk/>
            <pc:sldMk cId="3991476754" sldId="258"/>
            <ac:spMk id="2" creationId="{B437F295-6F7E-4274-B2FA-5DCBBB08FEE7}"/>
          </ac:spMkLst>
        </pc:spChg>
        <pc:spChg chg="del">
          <ac:chgData name="Andrew Ashworth" userId="S::andrew.ashworth@nelsongroup.ac.uk::65d5284b-2464-42f2-97fd-a199fe911987" providerId="AD" clId="Web-{E35133B0-A752-9560-0F82-D76D5AEF2C18}" dt="2020-04-24T09:50:54.480" v="439"/>
          <ac:spMkLst>
            <pc:docMk/>
            <pc:sldMk cId="3991476754" sldId="258"/>
            <ac:spMk id="3" creationId="{00205048-1DCE-44FB-A3A2-DEB5A35398AB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2:56:02.683" v="479"/>
          <ac:spMkLst>
            <pc:docMk/>
            <pc:sldMk cId="3991476754" sldId="258"/>
            <ac:spMk id="5" creationId="{FA0B776F-0F5F-4C9F-865B-0FE76D3CDB98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3:30:42.278" v="522"/>
          <ac:spMkLst>
            <pc:docMk/>
            <pc:sldMk cId="3991476754" sldId="258"/>
            <ac:spMk id="6" creationId="{3CB628FD-BB5D-4568-9FF3-8FAF3AB59C82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3:34:51.779" v="569"/>
          <ac:spMkLst>
            <pc:docMk/>
            <pc:sldMk cId="3991476754" sldId="258"/>
            <ac:spMk id="8" creationId="{80C6CCCD-45C1-48DF-B797-6A0852D732A1}"/>
          </ac:spMkLst>
        </pc:spChg>
        <pc:spChg chg="add ord">
          <ac:chgData name="Andrew Ashworth" userId="S::andrew.ashworth@nelsongroup.ac.uk::65d5284b-2464-42f2-97fd-a199fe911987" providerId="AD" clId="Web-{E35133B0-A752-9560-0F82-D76D5AEF2C18}" dt="2020-04-24T13:34:59.701" v="571"/>
          <ac:spMkLst>
            <pc:docMk/>
            <pc:sldMk cId="3991476754" sldId="258"/>
            <ac:spMk id="10" creationId="{D5B3D25C-5125-49D8-AA2B-733E185B95CD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2:05:15.120" v="474"/>
          <ac:spMkLst>
            <pc:docMk/>
            <pc:sldMk cId="3991476754" sldId="258"/>
            <ac:spMk id="13" creationId="{075B24A7-1AAC-42D0-9EC0-D528A05953CE}"/>
          </ac:spMkLst>
        </pc:spChg>
        <pc:picChg chg="add del mod ord">
          <ac:chgData name="Andrew Ashworth" userId="S::andrew.ashworth@nelsongroup.ac.uk::65d5284b-2464-42f2-97fd-a199fe911987" providerId="AD" clId="Web-{E35133B0-A752-9560-0F82-D76D5AEF2C18}" dt="2020-04-24T12:05:28.777" v="478"/>
          <ac:picMkLst>
            <pc:docMk/>
            <pc:sldMk cId="3991476754" sldId="258"/>
            <ac:picMk id="2" creationId="{239D4AE1-2507-43B8-9066-B381CC335CA6}"/>
          </ac:picMkLst>
        </pc:picChg>
        <pc:picChg chg="add del mod ord">
          <ac:chgData name="Andrew Ashworth" userId="S::andrew.ashworth@nelsongroup.ac.uk::65d5284b-2464-42f2-97fd-a199fe911987" providerId="AD" clId="Web-{E35133B0-A752-9560-0F82-D76D5AEF2C18}" dt="2020-04-24T12:56:31.464" v="484"/>
          <ac:picMkLst>
            <pc:docMk/>
            <pc:sldMk cId="3991476754" sldId="258"/>
            <ac:picMk id="2" creationId="{F7858FA8-B536-4EDC-AB66-4786AE1C6815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3:32:40.770" v="543" actId="1076"/>
          <ac:picMkLst>
            <pc:docMk/>
            <pc:sldMk cId="3991476754" sldId="258"/>
            <ac:picMk id="3" creationId="{B01EE5E9-9C7B-4953-BE93-70778D784F0D}"/>
          </ac:picMkLst>
        </pc:picChg>
        <pc:picChg chg="add del mod ord">
          <ac:chgData name="Andrew Ashworth" userId="S::andrew.ashworth@nelsongroup.ac.uk::65d5284b-2464-42f2-97fd-a199fe911987" providerId="AD" clId="Web-{E35133B0-A752-9560-0F82-D76D5AEF2C18}" dt="2020-04-24T09:55:19.607" v="469"/>
          <ac:picMkLst>
            <pc:docMk/>
            <pc:sldMk cId="3991476754" sldId="258"/>
            <ac:picMk id="4" creationId="{E0620926-0429-4F86-8BEF-581848765A66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13:33:24.054" v="554" actId="1076"/>
          <ac:picMkLst>
            <pc:docMk/>
            <pc:sldMk cId="3991476754" sldId="258"/>
            <ac:picMk id="5" creationId="{F55FCFF3-70D1-4BAA-91AD-15C5615294F9}"/>
          </ac:picMkLst>
        </pc:picChg>
        <pc:picChg chg="add del mod">
          <ac:chgData name="Andrew Ashworth" userId="S::andrew.ashworth@nelsongroup.ac.uk::65d5284b-2464-42f2-97fd-a199fe911987" providerId="AD" clId="Web-{E35133B0-A752-9560-0F82-D76D5AEF2C18}" dt="2020-04-24T09:55:27.310" v="470"/>
          <ac:picMkLst>
            <pc:docMk/>
            <pc:sldMk cId="3991476754" sldId="258"/>
            <ac:picMk id="6" creationId="{27450FC9-F1AF-4F27-883D-B3F310106F9D}"/>
          </ac:picMkLst>
        </pc:picChg>
        <pc:picChg chg="add del mod">
          <ac:chgData name="Andrew Ashworth" userId="S::andrew.ashworth@nelsongroup.ac.uk::65d5284b-2464-42f2-97fd-a199fe911987" providerId="AD" clId="Web-{E35133B0-A752-9560-0F82-D76D5AEF2C18}" dt="2020-04-24T09:55:30.093" v="472"/>
          <ac:picMkLst>
            <pc:docMk/>
            <pc:sldMk cId="3991476754" sldId="258"/>
            <ac:picMk id="9" creationId="{361137D9-2B32-4F1D-B9F3-23274BB64C7A}"/>
          </ac:picMkLst>
        </pc:picChg>
        <pc:picChg chg="add del mod">
          <ac:chgData name="Andrew Ashworth" userId="S::andrew.ashworth@nelsongroup.ac.uk::65d5284b-2464-42f2-97fd-a199fe911987" providerId="AD" clId="Web-{E35133B0-A752-9560-0F82-D76D5AEF2C18}" dt="2020-04-24T09:54:38.010" v="460"/>
          <ac:picMkLst>
            <pc:docMk/>
            <pc:sldMk cId="3991476754" sldId="258"/>
            <ac:picMk id="10" creationId="{B9B02920-A497-4EB6-9FBF-35E0AEA339D8}"/>
          </ac:picMkLst>
        </pc:picChg>
      </pc:sldChg>
      <pc:sldChg chg="addSp delSp modSp new del">
        <pc:chgData name="Andrew Ashworth" userId="S::andrew.ashworth@nelsongroup.ac.uk::65d5284b-2464-42f2-97fd-a199fe911987" providerId="AD" clId="Web-{E35133B0-A752-9560-0F82-D76D5AEF2C18}" dt="2020-04-24T13:33:46.978" v="560"/>
        <pc:sldMkLst>
          <pc:docMk/>
          <pc:sldMk cId="812851993" sldId="259"/>
        </pc:sldMkLst>
        <pc:spChg chg="del">
          <ac:chgData name="Andrew Ashworth" userId="S::andrew.ashworth@nelsongroup.ac.uk::65d5284b-2464-42f2-97fd-a199fe911987" providerId="AD" clId="Web-{E35133B0-A752-9560-0F82-D76D5AEF2C18}" dt="2020-04-24T09:54:48.183" v="463"/>
          <ac:spMkLst>
            <pc:docMk/>
            <pc:sldMk cId="812851993" sldId="259"/>
            <ac:spMk id="2" creationId="{F2882C6C-8CAA-4933-9957-7883111B0831}"/>
          </ac:spMkLst>
        </pc:spChg>
        <pc:spChg chg="del">
          <ac:chgData name="Andrew Ashworth" userId="S::andrew.ashworth@nelsongroup.ac.uk::65d5284b-2464-42f2-97fd-a199fe911987" providerId="AD" clId="Web-{E35133B0-A752-9560-0F82-D76D5AEF2C18}" dt="2020-04-24T09:54:45.183" v="462"/>
          <ac:spMkLst>
            <pc:docMk/>
            <pc:sldMk cId="812851993" sldId="259"/>
            <ac:spMk id="3" creationId="{D94A58C2-C723-4D74-A2DC-477AB019A758}"/>
          </ac:spMkLst>
        </pc:spChg>
        <pc:spChg chg="add mod">
          <ac:chgData name="Andrew Ashworth" userId="S::andrew.ashworth@nelsongroup.ac.uk::65d5284b-2464-42f2-97fd-a199fe911987" providerId="AD" clId="Web-{E35133B0-A752-9560-0F82-D76D5AEF2C18}" dt="2020-04-24T09:55:31.498" v="473"/>
          <ac:spMkLst>
            <pc:docMk/>
            <pc:sldMk cId="812851993" sldId="259"/>
            <ac:spMk id="7" creationId="{D04EF70F-010A-4FC5-9675-0C5D33F2048C}"/>
          </ac:spMkLst>
        </pc:spChg>
        <pc:picChg chg="add del mod ord">
          <ac:chgData name="Andrew Ashworth" userId="S::andrew.ashworth@nelsongroup.ac.uk::65d5284b-2464-42f2-97fd-a199fe911987" providerId="AD" clId="Web-{E35133B0-A752-9560-0F82-D76D5AEF2C18}" dt="2020-04-24T09:55:31.498" v="473"/>
          <ac:picMkLst>
            <pc:docMk/>
            <pc:sldMk cId="812851993" sldId="259"/>
            <ac:picMk id="4" creationId="{893BF665-BB14-4D78-8D58-B42E6977974C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38:38.418" v="598" actId="1076"/>
        <pc:sldMkLst>
          <pc:docMk/>
          <pc:sldMk cId="2810912057" sldId="260"/>
        </pc:sldMkLst>
        <pc:spChg chg="add del mod">
          <ac:chgData name="Andrew Ashworth" userId="S::andrew.ashworth@nelsongroup.ac.uk::65d5284b-2464-42f2-97fd-a199fe911987" providerId="AD" clId="Web-{E35133B0-A752-9560-0F82-D76D5AEF2C18}" dt="2020-04-24T13:36:18.081" v="582"/>
          <ac:spMkLst>
            <pc:docMk/>
            <pc:sldMk cId="2810912057" sldId="260"/>
            <ac:spMk id="4" creationId="{93C75A00-9982-411F-9347-3B7AF832781C}"/>
          </ac:spMkLst>
        </pc:spChg>
        <pc:spChg chg="mod">
          <ac:chgData name="Andrew Ashworth" userId="S::andrew.ashworth@nelsongroup.ac.uk::65d5284b-2464-42f2-97fd-a199fe911987" providerId="AD" clId="Web-{E35133B0-A752-9560-0F82-D76D5AEF2C18}" dt="2020-04-24T13:37:03.553" v="586"/>
          <ac:spMkLst>
            <pc:docMk/>
            <pc:sldMk cId="2810912057" sldId="260"/>
            <ac:spMk id="8" creationId="{80C6CCCD-45C1-48DF-B797-6A0852D732A1}"/>
          </ac:spMkLst>
        </pc:spChg>
        <pc:picChg chg="del">
          <ac:chgData name="Andrew Ashworth" userId="S::andrew.ashworth@nelsongroup.ac.uk::65d5284b-2464-42f2-97fd-a199fe911987" providerId="AD" clId="Web-{E35133B0-A752-9560-0F82-D76D5AEF2C18}" dt="2020-04-24T13:33:49.556" v="561"/>
          <ac:picMkLst>
            <pc:docMk/>
            <pc:sldMk cId="2810912057" sldId="260"/>
            <ac:picMk id="3" creationId="{B01EE5E9-9C7B-4953-BE93-70778D784F0D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3:36:30.082" v="584" actId="1076"/>
          <ac:picMkLst>
            <pc:docMk/>
            <pc:sldMk cId="2810912057" sldId="260"/>
            <ac:picMk id="6" creationId="{2FA99239-2C20-4F88-82E1-52BA29483D3B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3:38:20.339" v="593" actId="1076"/>
          <ac:picMkLst>
            <pc:docMk/>
            <pc:sldMk cId="2810912057" sldId="260"/>
            <ac:picMk id="10" creationId="{4458AE3B-BA7A-4B73-8AC5-3FA7D1D6700B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13:38:38.418" v="598" actId="1076"/>
          <ac:picMkLst>
            <pc:docMk/>
            <pc:sldMk cId="2810912057" sldId="260"/>
            <ac:picMk id="12" creationId="{66A7C245-FEA6-4AD2-84C7-732C4EDA5CFA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41:12.741" v="606" actId="1076"/>
        <pc:sldMkLst>
          <pc:docMk/>
          <pc:sldMk cId="1201954130" sldId="261"/>
        </pc:sldMkLst>
        <pc:spChg chg="add del mod">
          <ac:chgData name="Andrew Ashworth" userId="S::andrew.ashworth@nelsongroup.ac.uk::65d5284b-2464-42f2-97fd-a199fe911987" providerId="AD" clId="Web-{E35133B0-A752-9560-0F82-D76D5AEF2C18}" dt="2020-04-24T13:39:24.343" v="599"/>
          <ac:spMkLst>
            <pc:docMk/>
            <pc:sldMk cId="1201954130" sldId="261"/>
            <ac:spMk id="4" creationId="{B65BC6C1-6AAD-435B-9089-91EF81DD0F29}"/>
          </ac:spMkLst>
        </pc:spChg>
        <pc:spChg chg="add del">
          <ac:chgData name="Andrew Ashworth" userId="S::andrew.ashworth@nelsongroup.ac.uk::65d5284b-2464-42f2-97fd-a199fe911987" providerId="AD" clId="Web-{E35133B0-A752-9560-0F82-D76D5AEF2C18}" dt="2020-04-24T13:35:07.248" v="573"/>
          <ac:spMkLst>
            <pc:docMk/>
            <pc:sldMk cId="1201954130" sldId="261"/>
            <ac:spMk id="6" creationId="{89705442-4AE6-40FC-AF77-82F96A163C0B}"/>
          </ac:spMkLst>
        </pc:spChg>
        <pc:spChg chg="del">
          <ac:chgData name="Andrew Ashworth" userId="S::andrew.ashworth@nelsongroup.ac.uk::65d5284b-2464-42f2-97fd-a199fe911987" providerId="AD" clId="Web-{E35133B0-A752-9560-0F82-D76D5AEF2C18}" dt="2020-04-24T13:35:09.139" v="574"/>
          <ac:spMkLst>
            <pc:docMk/>
            <pc:sldMk cId="1201954130" sldId="261"/>
            <ac:spMk id="8" creationId="{80C6CCCD-45C1-48DF-B797-6A0852D732A1}"/>
          </ac:spMkLst>
        </pc:spChg>
        <pc:spChg chg="add">
          <ac:chgData name="Andrew Ashworth" userId="S::andrew.ashworth@nelsongroup.ac.uk::65d5284b-2464-42f2-97fd-a199fe911987" providerId="AD" clId="Web-{E35133B0-A752-9560-0F82-D76D5AEF2C18}" dt="2020-04-24T13:35:10.045" v="575"/>
          <ac:spMkLst>
            <pc:docMk/>
            <pc:sldMk cId="1201954130" sldId="261"/>
            <ac:spMk id="10" creationId="{6573B961-A0A4-4DA3-A01F-6B0E348B9A39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3:41:00.255" v="603"/>
          <ac:spMkLst>
            <pc:docMk/>
            <pc:sldMk cId="1201954130" sldId="261"/>
            <ac:spMk id="14" creationId="{63D04AEF-0CD2-43BF-B86A-4B06C429258D}"/>
          </ac:spMkLst>
        </pc:spChg>
        <pc:picChg chg="del">
          <ac:chgData name="Andrew Ashworth" userId="S::andrew.ashworth@nelsongroup.ac.uk::65d5284b-2464-42f2-97fd-a199fe911987" providerId="AD" clId="Web-{E35133B0-A752-9560-0F82-D76D5AEF2C18}" dt="2020-04-24T13:33:52.369" v="562"/>
          <ac:picMkLst>
            <pc:docMk/>
            <pc:sldMk cId="1201954130" sldId="261"/>
            <ac:picMk id="3" creationId="{B01EE5E9-9C7B-4953-BE93-70778D784F0D}"/>
          </ac:picMkLst>
        </pc:picChg>
        <pc:picChg chg="add del mod ord">
          <ac:chgData name="Andrew Ashworth" userId="S::andrew.ashworth@nelsongroup.ac.uk::65d5284b-2464-42f2-97fd-a199fe911987" providerId="AD" clId="Web-{E35133B0-A752-9560-0F82-D76D5AEF2C18}" dt="2020-04-24T13:39:32.031" v="602"/>
          <ac:picMkLst>
            <pc:docMk/>
            <pc:sldMk cId="1201954130" sldId="261"/>
            <ac:picMk id="11" creationId="{ED5F6D6C-B158-4970-827A-8C51FC48BB44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3:41:12.741" v="606" actId="1076"/>
          <ac:picMkLst>
            <pc:docMk/>
            <pc:sldMk cId="1201954130" sldId="261"/>
            <ac:picMk id="15" creationId="{FDCB73FC-412A-4724-A6F2-3C5B2F21ACA5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43:27.327" v="613" actId="1076"/>
        <pc:sldMkLst>
          <pc:docMk/>
          <pc:sldMk cId="282146463" sldId="262"/>
        </pc:sldMkLst>
        <pc:spChg chg="add del mod">
          <ac:chgData name="Andrew Ashworth" userId="S::andrew.ashworth@nelsongroup.ac.uk::65d5284b-2464-42f2-97fd-a199fe911987" providerId="AD" clId="Web-{E35133B0-A752-9560-0F82-D76D5AEF2C18}" dt="2020-04-24T13:42:02.666" v="607"/>
          <ac:spMkLst>
            <pc:docMk/>
            <pc:sldMk cId="282146463" sldId="262"/>
            <ac:spMk id="4" creationId="{13CA16D9-04B3-445D-A484-5AFD18690105}"/>
          </ac:spMkLst>
        </pc:spChg>
        <pc:spChg chg="add">
          <ac:chgData name="Andrew Ashworth" userId="S::andrew.ashworth@nelsongroup.ac.uk::65d5284b-2464-42f2-97fd-a199fe911987" providerId="AD" clId="Web-{E35133B0-A752-9560-0F82-D76D5AEF2C18}" dt="2020-04-24T13:35:16.718" v="577"/>
          <ac:spMkLst>
            <pc:docMk/>
            <pc:sldMk cId="282146463" sldId="262"/>
            <ac:spMk id="6" creationId="{B2990183-8DB6-44CC-AF12-38F8944DA36E}"/>
          </ac:spMkLst>
        </pc:spChg>
        <pc:spChg chg="del">
          <ac:chgData name="Andrew Ashworth" userId="S::andrew.ashworth@nelsongroup.ac.uk::65d5284b-2464-42f2-97fd-a199fe911987" providerId="AD" clId="Web-{E35133B0-A752-9560-0F82-D76D5AEF2C18}" dt="2020-04-24T13:35:15.765" v="576"/>
          <ac:spMkLst>
            <pc:docMk/>
            <pc:sldMk cId="282146463" sldId="262"/>
            <ac:spMk id="8" creationId="{80C6CCCD-45C1-48DF-B797-6A0852D732A1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3:43:07.451" v="609"/>
          <ac:spMkLst>
            <pc:docMk/>
            <pc:sldMk cId="282146463" sldId="262"/>
            <ac:spMk id="12" creationId="{E74CF28D-B9E5-4E33-A327-DD536A138633}"/>
          </ac:spMkLst>
        </pc:spChg>
        <pc:picChg chg="del">
          <ac:chgData name="Andrew Ashworth" userId="S::andrew.ashworth@nelsongroup.ac.uk::65d5284b-2464-42f2-97fd-a199fe911987" providerId="AD" clId="Web-{E35133B0-A752-9560-0F82-D76D5AEF2C18}" dt="2020-04-24T13:33:54.275" v="563"/>
          <ac:picMkLst>
            <pc:docMk/>
            <pc:sldMk cId="282146463" sldId="262"/>
            <ac:picMk id="3" creationId="{B01EE5E9-9C7B-4953-BE93-70778D784F0D}"/>
          </ac:picMkLst>
        </pc:picChg>
        <pc:picChg chg="add del mod ord">
          <ac:chgData name="Andrew Ashworth" userId="S::andrew.ashworth@nelsongroup.ac.uk::65d5284b-2464-42f2-97fd-a199fe911987" providerId="AD" clId="Web-{E35133B0-A752-9560-0F82-D76D5AEF2C18}" dt="2020-04-24T13:42:05.291" v="608"/>
          <ac:picMkLst>
            <pc:docMk/>
            <pc:sldMk cId="282146463" sldId="262"/>
            <ac:picMk id="9" creationId="{040952D9-398E-48C1-BDDF-95AB0BAA8B19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3:43:27.327" v="613" actId="1076"/>
          <ac:picMkLst>
            <pc:docMk/>
            <pc:sldMk cId="282146463" sldId="262"/>
            <ac:picMk id="13" creationId="{B7844A8A-FAA1-4BE3-9D93-2E2BBFF70F97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49:05.958" v="708" actId="1076"/>
        <pc:sldMkLst>
          <pc:docMk/>
          <pc:sldMk cId="2957851750" sldId="263"/>
        </pc:sldMkLst>
        <pc:spChg chg="add del mod">
          <ac:chgData name="Andrew Ashworth" userId="S::andrew.ashworth@nelsongroup.ac.uk::65d5284b-2464-42f2-97fd-a199fe911987" providerId="AD" clId="Web-{E35133B0-A752-9560-0F82-D76D5AEF2C18}" dt="2020-04-24T13:44:46.598" v="635"/>
          <ac:spMkLst>
            <pc:docMk/>
            <pc:sldMk cId="2957851750" sldId="263"/>
            <ac:spMk id="4" creationId="{9E1FECB4-F19F-4088-A4E0-A176BB08BDFB}"/>
          </ac:spMkLst>
        </pc:spChg>
        <pc:spChg chg="add ord">
          <ac:chgData name="Andrew Ashworth" userId="S::andrew.ashworth@nelsongroup.ac.uk::65d5284b-2464-42f2-97fd-a199fe911987" providerId="AD" clId="Web-{E35133B0-A752-9560-0F82-D76D5AEF2C18}" dt="2020-04-24T13:44:51.223" v="636"/>
          <ac:spMkLst>
            <pc:docMk/>
            <pc:sldMk cId="2957851750" sldId="263"/>
            <ac:spMk id="6" creationId="{9959F5C6-598C-4626-973F-DE3A7E26BB3E}"/>
          </ac:spMkLst>
        </pc:spChg>
        <pc:spChg chg="del">
          <ac:chgData name="Andrew Ashworth" userId="S::andrew.ashworth@nelsongroup.ac.uk::65d5284b-2464-42f2-97fd-a199fe911987" providerId="AD" clId="Web-{E35133B0-A752-9560-0F82-D76D5AEF2C18}" dt="2020-04-24T13:35:22.343" v="578"/>
          <ac:spMkLst>
            <pc:docMk/>
            <pc:sldMk cId="2957851750" sldId="263"/>
            <ac:spMk id="8" creationId="{80C6CCCD-45C1-48DF-B797-6A0852D732A1}"/>
          </ac:spMkLst>
        </pc:spChg>
        <pc:spChg chg="add del">
          <ac:chgData name="Andrew Ashworth" userId="S::andrew.ashworth@nelsongroup.ac.uk::65d5284b-2464-42f2-97fd-a199fe911987" providerId="AD" clId="Web-{E35133B0-A752-9560-0F82-D76D5AEF2C18}" dt="2020-04-24T13:47:32.437" v="647"/>
          <ac:spMkLst>
            <pc:docMk/>
            <pc:sldMk cId="2957851750" sldId="263"/>
            <ac:spMk id="15" creationId="{3EA66DD4-52B3-4B4D-B940-42CD97E1C8D9}"/>
          </ac:spMkLst>
        </pc:spChg>
        <pc:spChg chg="add mod">
          <ac:chgData name="Andrew Ashworth" userId="S::andrew.ashworth@nelsongroup.ac.uk::65d5284b-2464-42f2-97fd-a199fe911987" providerId="AD" clId="Web-{E35133B0-A752-9560-0F82-D76D5AEF2C18}" dt="2020-04-24T13:49:05.927" v="706" actId="1076"/>
          <ac:spMkLst>
            <pc:docMk/>
            <pc:sldMk cId="2957851750" sldId="263"/>
            <ac:spMk id="16" creationId="{94FFDDC5-059D-4FEE-B8D5-27228FCAD6A4}"/>
          </ac:spMkLst>
        </pc:spChg>
        <pc:picChg chg="del">
          <ac:chgData name="Andrew Ashworth" userId="S::andrew.ashworth@nelsongroup.ac.uk::65d5284b-2464-42f2-97fd-a199fe911987" providerId="AD" clId="Web-{E35133B0-A752-9560-0F82-D76D5AEF2C18}" dt="2020-04-24T13:33:56.134" v="564"/>
          <ac:picMkLst>
            <pc:docMk/>
            <pc:sldMk cId="2957851750" sldId="263"/>
            <ac:picMk id="3" creationId="{B01EE5E9-9C7B-4953-BE93-70778D784F0D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3:45:06.490" v="638" actId="1076"/>
          <ac:picMkLst>
            <pc:docMk/>
            <pc:sldMk cId="2957851750" sldId="263"/>
            <ac:picMk id="9" creationId="{18848645-DA7A-46E6-BCEE-F3C497784302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13:49:05.927" v="707" actId="1076"/>
          <ac:picMkLst>
            <pc:docMk/>
            <pc:sldMk cId="2957851750" sldId="263"/>
            <ac:picMk id="11" creationId="{37042291-45E2-4B39-8911-3BA4C4E71099}"/>
          </ac:picMkLst>
        </pc:picChg>
        <pc:picChg chg="add mod">
          <ac:chgData name="Andrew Ashworth" userId="S::andrew.ashworth@nelsongroup.ac.uk::65d5284b-2464-42f2-97fd-a199fe911987" providerId="AD" clId="Web-{E35133B0-A752-9560-0F82-D76D5AEF2C18}" dt="2020-04-24T13:49:05.958" v="708" actId="1076"/>
          <ac:picMkLst>
            <pc:docMk/>
            <pc:sldMk cId="2957851750" sldId="263"/>
            <ac:picMk id="14" creationId="{0EABBE60-3ED4-48D0-8284-6583BAF7D11D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49:58.040" v="713" actId="1076"/>
        <pc:sldMkLst>
          <pc:docMk/>
          <pc:sldMk cId="3324471312" sldId="264"/>
        </pc:sldMkLst>
        <pc:spChg chg="add del mod">
          <ac:chgData name="Andrew Ashworth" userId="S::andrew.ashworth@nelsongroup.ac.uk::65d5284b-2464-42f2-97fd-a199fe911987" providerId="AD" clId="Web-{E35133B0-A752-9560-0F82-D76D5AEF2C18}" dt="2020-04-24T13:49:35.210" v="709"/>
          <ac:spMkLst>
            <pc:docMk/>
            <pc:sldMk cId="3324471312" sldId="264"/>
            <ac:spMk id="4" creationId="{702F13D6-8F89-4CE9-AAC4-82EFC4D52A16}"/>
          </ac:spMkLst>
        </pc:spChg>
        <pc:spChg chg="add ord">
          <ac:chgData name="Andrew Ashworth" userId="S::andrew.ashworth@nelsongroup.ac.uk::65d5284b-2464-42f2-97fd-a199fe911987" providerId="AD" clId="Web-{E35133B0-A752-9560-0F82-D76D5AEF2C18}" dt="2020-04-24T13:49:48.117" v="711"/>
          <ac:spMkLst>
            <pc:docMk/>
            <pc:sldMk cId="3324471312" sldId="264"/>
            <ac:spMk id="6" creationId="{B5F116D2-3728-43E3-AA33-89B203516126}"/>
          </ac:spMkLst>
        </pc:spChg>
        <pc:spChg chg="del mod">
          <ac:chgData name="Andrew Ashworth" userId="S::andrew.ashworth@nelsongroup.ac.uk::65d5284b-2464-42f2-97fd-a199fe911987" providerId="AD" clId="Web-{E35133B0-A752-9560-0F82-D76D5AEF2C18}" dt="2020-04-24T13:35:26.578" v="580"/>
          <ac:spMkLst>
            <pc:docMk/>
            <pc:sldMk cId="3324471312" sldId="264"/>
            <ac:spMk id="8" creationId="{80C6CCCD-45C1-48DF-B797-6A0852D732A1}"/>
          </ac:spMkLst>
        </pc:spChg>
        <pc:picChg chg="del">
          <ac:chgData name="Andrew Ashworth" userId="S::andrew.ashworth@nelsongroup.ac.uk::65d5284b-2464-42f2-97fd-a199fe911987" providerId="AD" clId="Web-{E35133B0-A752-9560-0F82-D76D5AEF2C18}" dt="2020-04-24T13:33:57.791" v="565"/>
          <ac:picMkLst>
            <pc:docMk/>
            <pc:sldMk cId="3324471312" sldId="264"/>
            <ac:picMk id="3" creationId="{B01EE5E9-9C7B-4953-BE93-70778D784F0D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3:49:58.040" v="713" actId="1076"/>
          <ac:picMkLst>
            <pc:docMk/>
            <pc:sldMk cId="3324471312" sldId="264"/>
            <ac:picMk id="9" creationId="{00B0A8A7-DB4B-4CCC-B528-A8B13FCA5E48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52:16.642" v="728" actId="1076"/>
        <pc:sldMkLst>
          <pc:docMk/>
          <pc:sldMk cId="1801835659" sldId="265"/>
        </pc:sldMkLst>
        <pc:spChg chg="del">
          <ac:chgData name="Andrew Ashworth" userId="S::andrew.ashworth@nelsongroup.ac.uk::65d5284b-2464-42f2-97fd-a199fe911987" providerId="AD" clId="Web-{E35133B0-A752-9560-0F82-D76D5AEF2C18}" dt="2020-04-24T13:50:56.543" v="714"/>
          <ac:spMkLst>
            <pc:docMk/>
            <pc:sldMk cId="1801835659" sldId="265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3:51:06.482" v="716"/>
          <ac:spMkLst>
            <pc:docMk/>
            <pc:sldMk cId="1801835659" sldId="265"/>
            <ac:spMk id="6" creationId="{B5F116D2-3728-43E3-AA33-89B203516126}"/>
          </ac:spMkLst>
        </pc:spChg>
        <pc:picChg chg="add mod ord modCrop">
          <ac:chgData name="Andrew Ashworth" userId="S::andrew.ashworth@nelsongroup.ac.uk::65d5284b-2464-42f2-97fd-a199fe911987" providerId="AD" clId="Web-{E35133B0-A752-9560-0F82-D76D5AEF2C18}" dt="2020-04-24T13:52:16.642" v="728" actId="1076"/>
          <ac:picMkLst>
            <pc:docMk/>
            <pc:sldMk cId="1801835659" sldId="265"/>
            <ac:picMk id="2" creationId="{D4274F68-8269-4D7A-90E4-B8C6C53D7779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53:56.430" v="734" actId="1076"/>
        <pc:sldMkLst>
          <pc:docMk/>
          <pc:sldMk cId="2100627309" sldId="266"/>
        </pc:sldMkLst>
        <pc:spChg chg="del">
          <ac:chgData name="Andrew Ashworth" userId="S::andrew.ashworth@nelsongroup.ac.uk::65d5284b-2464-42f2-97fd-a199fe911987" providerId="AD" clId="Web-{E35133B0-A752-9560-0F82-D76D5AEF2C18}" dt="2020-04-24T13:53:38.304" v="731"/>
          <ac:spMkLst>
            <pc:docMk/>
            <pc:sldMk cId="2100627309" sldId="266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3:53:43.242" v="732"/>
          <ac:spMkLst>
            <pc:docMk/>
            <pc:sldMk cId="2100627309" sldId="266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3:53:56.430" v="734" actId="1076"/>
          <ac:picMkLst>
            <pc:docMk/>
            <pc:sldMk cId="2100627309" sldId="266"/>
            <ac:picMk id="2" creationId="{3942B081-7707-4047-8011-9D30E5488569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3:54:43.917" v="738" actId="1076"/>
        <pc:sldMkLst>
          <pc:docMk/>
          <pc:sldMk cId="222243025" sldId="267"/>
        </pc:sldMkLst>
        <pc:spChg chg="del">
          <ac:chgData name="Andrew Ashworth" userId="S::andrew.ashworth@nelsongroup.ac.uk::65d5284b-2464-42f2-97fd-a199fe911987" providerId="AD" clId="Web-{E35133B0-A752-9560-0F82-D76D5AEF2C18}" dt="2020-04-24T13:54:34.698" v="735"/>
          <ac:spMkLst>
            <pc:docMk/>
            <pc:sldMk cId="222243025" sldId="267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3:54:38.651" v="736"/>
          <ac:spMkLst>
            <pc:docMk/>
            <pc:sldMk cId="222243025" sldId="267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3:54:43.917" v="738" actId="1076"/>
          <ac:picMkLst>
            <pc:docMk/>
            <pc:sldMk cId="222243025" sldId="267"/>
            <ac:picMk id="2" creationId="{A83693EE-30CB-4EFB-89E9-B984B0AD7977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4:07:10.965" v="855" actId="1076"/>
        <pc:sldMkLst>
          <pc:docMk/>
          <pc:sldMk cId="3435477540" sldId="268"/>
        </pc:sldMkLst>
        <pc:spChg chg="del">
          <ac:chgData name="Andrew Ashworth" userId="S::andrew.ashworth@nelsongroup.ac.uk::65d5284b-2464-42f2-97fd-a199fe911987" providerId="AD" clId="Web-{E35133B0-A752-9560-0F82-D76D5AEF2C18}" dt="2020-04-24T13:55:30.952" v="739"/>
          <ac:spMkLst>
            <pc:docMk/>
            <pc:sldMk cId="3435477540" sldId="268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3:55:37.749" v="740"/>
          <ac:spMkLst>
            <pc:docMk/>
            <pc:sldMk cId="3435477540" sldId="268"/>
            <ac:spMk id="6" creationId="{B5F116D2-3728-43E3-AA33-89B203516126}"/>
          </ac:spMkLst>
        </pc:spChg>
        <pc:picChg chg="add mod ord modCrop">
          <ac:chgData name="Andrew Ashworth" userId="S::andrew.ashworth@nelsongroup.ac.uk::65d5284b-2464-42f2-97fd-a199fe911987" providerId="AD" clId="Web-{E35133B0-A752-9560-0F82-D76D5AEF2C18}" dt="2020-04-24T14:07:10.965" v="855" actId="1076"/>
          <ac:picMkLst>
            <pc:docMk/>
            <pc:sldMk cId="3435477540" sldId="268"/>
            <ac:picMk id="2" creationId="{C6AC2C0F-E714-4A2B-A5BB-DAA75077123C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058" v="847" actId="1076"/>
          <ac:picMkLst>
            <pc:docMk/>
            <pc:sldMk cId="3435477540" sldId="268"/>
            <ac:picMk id="8" creationId="{66CF5D8E-C640-4C12-8D7A-3AE0A40041E5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090" v="852" actId="1076"/>
          <ac:picMkLst>
            <pc:docMk/>
            <pc:sldMk cId="3435477540" sldId="268"/>
            <ac:picMk id="9" creationId="{47755B31-4713-430D-B29C-C956455B12E3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058" v="848" actId="1076"/>
          <ac:picMkLst>
            <pc:docMk/>
            <pc:sldMk cId="3435477540" sldId="268"/>
            <ac:picMk id="10" creationId="{078ACAEF-8C94-4A3C-AEE1-8FFBAF75B01F}"/>
          </ac:picMkLst>
        </pc:picChg>
        <pc:picChg chg="add del mod">
          <ac:chgData name="Andrew Ashworth" userId="S::andrew.ashworth@nelsongroup.ac.uk::65d5284b-2464-42f2-97fd-a199fe911987" providerId="AD" clId="Web-{E35133B0-A752-9560-0F82-D76D5AEF2C18}" dt="2020-04-24T14:04:49.909" v="817"/>
          <ac:picMkLst>
            <pc:docMk/>
            <pc:sldMk cId="3435477540" sldId="268"/>
            <ac:picMk id="11" creationId="{073CE8A2-1FF7-46F3-8E02-722175FE3D3F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090" v="851" actId="1076"/>
          <ac:picMkLst>
            <pc:docMk/>
            <pc:sldMk cId="3435477540" sldId="268"/>
            <ac:picMk id="12" creationId="{7FAA49AF-0F14-4B6F-9647-9200CDC41F5C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074" v="850" actId="1076"/>
          <ac:picMkLst>
            <pc:docMk/>
            <pc:sldMk cId="3435477540" sldId="268"/>
            <ac:picMk id="13" creationId="{C3DBD7AB-4BB8-4B77-A9EC-D554B43957B9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074" v="849" actId="1076"/>
          <ac:picMkLst>
            <pc:docMk/>
            <pc:sldMk cId="3435477540" sldId="268"/>
            <ac:picMk id="14" creationId="{7F7E574D-BE67-427B-A28E-128D332A9F71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105" v="854" actId="1076"/>
          <ac:picMkLst>
            <pc:docMk/>
            <pc:sldMk cId="3435477540" sldId="268"/>
            <ac:picMk id="15" creationId="{2BF7F50C-83CB-4E24-9C11-01617EADC91B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4:07:03.105" v="853" actId="1076"/>
          <ac:picMkLst>
            <pc:docMk/>
            <pc:sldMk cId="3435477540" sldId="268"/>
            <ac:picMk id="16" creationId="{E1C61D42-934B-459B-BA86-8D37B1E15AC9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4:08:12.407" v="861" actId="1076"/>
        <pc:sldMkLst>
          <pc:docMk/>
          <pc:sldMk cId="3790017191" sldId="269"/>
        </pc:sldMkLst>
        <pc:spChg chg="del">
          <ac:chgData name="Andrew Ashworth" userId="S::andrew.ashworth@nelsongroup.ac.uk::65d5284b-2464-42f2-97fd-a199fe911987" providerId="AD" clId="Web-{E35133B0-A752-9560-0F82-D76D5AEF2C18}" dt="2020-04-24T14:07:56.171" v="856"/>
          <ac:spMkLst>
            <pc:docMk/>
            <pc:sldMk cId="3790017191" sldId="269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4:08:01.484" v="858"/>
          <ac:spMkLst>
            <pc:docMk/>
            <pc:sldMk cId="3790017191" sldId="269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4:08:12.407" v="861" actId="1076"/>
          <ac:picMkLst>
            <pc:docMk/>
            <pc:sldMk cId="3790017191" sldId="269"/>
            <ac:picMk id="2" creationId="{9F4E1F5A-488E-4CC6-BAD1-478D72ADAC15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4:09:11.004" v="869" actId="1076"/>
        <pc:sldMkLst>
          <pc:docMk/>
          <pc:sldMk cId="2805215219" sldId="270"/>
        </pc:sldMkLst>
        <pc:spChg chg="del">
          <ac:chgData name="Andrew Ashworth" userId="S::andrew.ashworth@nelsongroup.ac.uk::65d5284b-2464-42f2-97fd-a199fe911987" providerId="AD" clId="Web-{E35133B0-A752-9560-0F82-D76D5AEF2C18}" dt="2020-04-24T14:08:40.158" v="862"/>
          <ac:spMkLst>
            <pc:docMk/>
            <pc:sldMk cId="2805215219" sldId="270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4:08:46.721" v="863"/>
          <ac:spMkLst>
            <pc:docMk/>
            <pc:sldMk cId="2805215219" sldId="270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4:09:11.004" v="869" actId="1076"/>
          <ac:picMkLst>
            <pc:docMk/>
            <pc:sldMk cId="2805215219" sldId="270"/>
            <ac:picMk id="2" creationId="{3CD84D07-2323-40FD-A12D-13ABD32C2490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5:57:42.336" v="948" actId="1076"/>
        <pc:sldMkLst>
          <pc:docMk/>
          <pc:sldMk cId="3508839586" sldId="271"/>
        </pc:sldMkLst>
        <pc:spChg chg="del">
          <ac:chgData name="Andrew Ashworth" userId="S::andrew.ashworth@nelsongroup.ac.uk::65d5284b-2464-42f2-97fd-a199fe911987" providerId="AD" clId="Web-{E35133B0-A752-9560-0F82-D76D5AEF2C18}" dt="2020-04-24T15:52:37.850" v="871"/>
          <ac:spMkLst>
            <pc:docMk/>
            <pc:sldMk cId="3508839586" sldId="271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5:51:55.772" v="870"/>
          <ac:spMkLst>
            <pc:docMk/>
            <pc:sldMk cId="3508839586" sldId="271"/>
            <ac:spMk id="6" creationId="{B5F116D2-3728-43E3-AA33-89B203516126}"/>
          </ac:spMkLst>
        </pc:spChg>
        <pc:picChg chg="add mod ord modCrop">
          <ac:chgData name="Andrew Ashworth" userId="S::andrew.ashworth@nelsongroup.ac.uk::65d5284b-2464-42f2-97fd-a199fe911987" providerId="AD" clId="Web-{E35133B0-A752-9560-0F82-D76D5AEF2C18}" dt="2020-04-24T15:57:08.024" v="938" actId="1076"/>
          <ac:picMkLst>
            <pc:docMk/>
            <pc:sldMk cId="3508839586" sldId="271"/>
            <ac:picMk id="2" creationId="{5B717F04-2DD4-4747-9F47-8E8CB8BA2635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5:57:20.336" v="939" actId="1076"/>
          <ac:picMkLst>
            <pc:docMk/>
            <pc:sldMk cId="3508839586" sldId="271"/>
            <ac:picMk id="8" creationId="{26B49B51-6EB6-4915-955B-23450FA4F0FD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5:57:20.367" v="940" actId="1076"/>
          <ac:picMkLst>
            <pc:docMk/>
            <pc:sldMk cId="3508839586" sldId="271"/>
            <ac:picMk id="10" creationId="{715FBC36-1966-4B48-AC8D-55763CFA325E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5:57:20.383" v="941" actId="1076"/>
          <ac:picMkLst>
            <pc:docMk/>
            <pc:sldMk cId="3508839586" sldId="271"/>
            <ac:picMk id="12" creationId="{7AE66FEA-9DF2-4F78-BC3D-194690AD2F91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5:57:20.399" v="942" actId="1076"/>
          <ac:picMkLst>
            <pc:docMk/>
            <pc:sldMk cId="3508839586" sldId="271"/>
            <ac:picMk id="14" creationId="{04183860-DB67-4FA2-BA74-87899E9D14F5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5:57:20.430" v="943" actId="1076"/>
          <ac:picMkLst>
            <pc:docMk/>
            <pc:sldMk cId="3508839586" sldId="271"/>
            <ac:picMk id="16" creationId="{35405874-3CF0-4FD7-BFED-66E57778CD12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5:57:20.461" v="944" actId="1076"/>
          <ac:picMkLst>
            <pc:docMk/>
            <pc:sldMk cId="3508839586" sldId="271"/>
            <ac:picMk id="18" creationId="{07C5DAD0-B75D-41F2-AF3A-FFB9D5AED5F5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5:57:42.336" v="948" actId="1076"/>
          <ac:picMkLst>
            <pc:docMk/>
            <pc:sldMk cId="3508839586" sldId="271"/>
            <ac:picMk id="20" creationId="{91F2F1EC-9607-4916-9C28-107D544B0F32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5:59:27.244" v="954" actId="1076"/>
        <pc:sldMkLst>
          <pc:docMk/>
          <pc:sldMk cId="516166720" sldId="272"/>
        </pc:sldMkLst>
        <pc:spChg chg="del">
          <ac:chgData name="Andrew Ashworth" userId="S::andrew.ashworth@nelsongroup.ac.uk::65d5284b-2464-42f2-97fd-a199fe911987" providerId="AD" clId="Web-{E35133B0-A752-9560-0F82-D76D5AEF2C18}" dt="2020-04-24T15:58:52.868" v="950"/>
          <ac:spMkLst>
            <pc:docMk/>
            <pc:sldMk cId="516166720" sldId="272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5:58:36.618" v="949"/>
          <ac:spMkLst>
            <pc:docMk/>
            <pc:sldMk cId="516166720" sldId="272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5:59:27.244" v="954" actId="1076"/>
          <ac:picMkLst>
            <pc:docMk/>
            <pc:sldMk cId="516166720" sldId="272"/>
            <ac:picMk id="2" creationId="{9C4C0645-E0D6-4AF7-816F-9593E895CD88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0:14.885" v="959" actId="1076"/>
        <pc:sldMkLst>
          <pc:docMk/>
          <pc:sldMk cId="242643277" sldId="273"/>
        </pc:sldMkLst>
        <pc:spChg chg="del">
          <ac:chgData name="Andrew Ashworth" userId="S::andrew.ashworth@nelsongroup.ac.uk::65d5284b-2464-42f2-97fd-a199fe911987" providerId="AD" clId="Web-{E35133B0-A752-9560-0F82-D76D5AEF2C18}" dt="2020-04-24T15:59:57.759" v="955"/>
          <ac:spMkLst>
            <pc:docMk/>
            <pc:sldMk cId="242643277" sldId="273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0:04.041" v="956"/>
          <ac:spMkLst>
            <pc:docMk/>
            <pc:sldMk cId="242643277" sldId="273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0:14.885" v="959" actId="1076"/>
          <ac:picMkLst>
            <pc:docMk/>
            <pc:sldMk cId="242643277" sldId="273"/>
            <ac:picMk id="2" creationId="{5CE2D740-ADBD-43EE-844C-DF3EAF3AEFD6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1:11.010" v="964" actId="1076"/>
        <pc:sldMkLst>
          <pc:docMk/>
          <pc:sldMk cId="2671042345" sldId="274"/>
        </pc:sldMkLst>
        <pc:spChg chg="del">
          <ac:chgData name="Andrew Ashworth" userId="S::andrew.ashworth@nelsongroup.ac.uk::65d5284b-2464-42f2-97fd-a199fe911987" providerId="AD" clId="Web-{E35133B0-A752-9560-0F82-D76D5AEF2C18}" dt="2020-04-24T16:00:56.494" v="960"/>
          <ac:spMkLst>
            <pc:docMk/>
            <pc:sldMk cId="2671042345" sldId="274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1:01.385" v="961"/>
          <ac:spMkLst>
            <pc:docMk/>
            <pc:sldMk cId="2671042345" sldId="274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1:11.010" v="964" actId="1076"/>
          <ac:picMkLst>
            <pc:docMk/>
            <pc:sldMk cId="2671042345" sldId="274"/>
            <ac:picMk id="2" creationId="{F0D028A8-DC8D-49AE-B8C0-89397BB85362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2:02.651" v="969" actId="1076"/>
        <pc:sldMkLst>
          <pc:docMk/>
          <pc:sldMk cId="3680840218" sldId="275"/>
        </pc:sldMkLst>
        <pc:spChg chg="del">
          <ac:chgData name="Andrew Ashworth" userId="S::andrew.ashworth@nelsongroup.ac.uk::65d5284b-2464-42f2-97fd-a199fe911987" providerId="AD" clId="Web-{E35133B0-A752-9560-0F82-D76D5AEF2C18}" dt="2020-04-24T16:01:49.401" v="965"/>
          <ac:spMkLst>
            <pc:docMk/>
            <pc:sldMk cId="3680840218" sldId="275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1:54.401" v="966"/>
          <ac:spMkLst>
            <pc:docMk/>
            <pc:sldMk cId="3680840218" sldId="275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2:02.651" v="969" actId="1076"/>
          <ac:picMkLst>
            <pc:docMk/>
            <pc:sldMk cId="3680840218" sldId="275"/>
            <ac:picMk id="2" creationId="{FA67B9A9-0A18-4CBD-AA4A-078DF0B85843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2:42.276" v="974" actId="1076"/>
        <pc:sldMkLst>
          <pc:docMk/>
          <pc:sldMk cId="3091455895" sldId="276"/>
        </pc:sldMkLst>
        <pc:spChg chg="del">
          <ac:chgData name="Andrew Ashworth" userId="S::andrew.ashworth@nelsongroup.ac.uk::65d5284b-2464-42f2-97fd-a199fe911987" providerId="AD" clId="Web-{E35133B0-A752-9560-0F82-D76D5AEF2C18}" dt="2020-04-24T16:02:28.995" v="970"/>
          <ac:spMkLst>
            <pc:docMk/>
            <pc:sldMk cId="3091455895" sldId="276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2:33.136" v="971"/>
          <ac:spMkLst>
            <pc:docMk/>
            <pc:sldMk cId="3091455895" sldId="276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2:42.276" v="974" actId="1076"/>
          <ac:picMkLst>
            <pc:docMk/>
            <pc:sldMk cId="3091455895" sldId="276"/>
            <ac:picMk id="2" creationId="{6A7BF221-317A-4FFA-9DF5-87E58B3A4D83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3:29.495" v="979" actId="1076"/>
        <pc:sldMkLst>
          <pc:docMk/>
          <pc:sldMk cId="1175677354" sldId="277"/>
        </pc:sldMkLst>
        <pc:spChg chg="del">
          <ac:chgData name="Andrew Ashworth" userId="S::andrew.ashworth@nelsongroup.ac.uk::65d5284b-2464-42f2-97fd-a199fe911987" providerId="AD" clId="Web-{E35133B0-A752-9560-0F82-D76D5AEF2C18}" dt="2020-04-24T16:03:17.183" v="975"/>
          <ac:spMkLst>
            <pc:docMk/>
            <pc:sldMk cId="1175677354" sldId="277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3:21.933" v="976"/>
          <ac:spMkLst>
            <pc:docMk/>
            <pc:sldMk cId="1175677354" sldId="277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3:29.495" v="979" actId="1076"/>
          <ac:picMkLst>
            <pc:docMk/>
            <pc:sldMk cId="1175677354" sldId="277"/>
            <ac:picMk id="2" creationId="{AB8FF793-A290-4EB6-8F8D-18023C7D2806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4:24.949" v="987" actId="1076"/>
        <pc:sldMkLst>
          <pc:docMk/>
          <pc:sldMk cId="2005733082" sldId="278"/>
        </pc:sldMkLst>
        <pc:spChg chg="del">
          <ac:chgData name="Andrew Ashworth" userId="S::andrew.ashworth@nelsongroup.ac.uk::65d5284b-2464-42f2-97fd-a199fe911987" providerId="AD" clId="Web-{E35133B0-A752-9560-0F82-D76D5AEF2C18}" dt="2020-04-24T16:03:57.464" v="980"/>
          <ac:spMkLst>
            <pc:docMk/>
            <pc:sldMk cId="2005733082" sldId="278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4:01.386" v="981"/>
          <ac:spMkLst>
            <pc:docMk/>
            <pc:sldMk cId="2005733082" sldId="278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4:24.949" v="987" actId="1076"/>
          <ac:picMkLst>
            <pc:docMk/>
            <pc:sldMk cId="2005733082" sldId="278"/>
            <ac:picMk id="2" creationId="{7DBF9E5D-E95C-4C04-BB87-FB2F5EA7505E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5:19.528" v="992" actId="1076"/>
        <pc:sldMkLst>
          <pc:docMk/>
          <pc:sldMk cId="4148939731" sldId="279"/>
        </pc:sldMkLst>
        <pc:spChg chg="del">
          <ac:chgData name="Andrew Ashworth" userId="S::andrew.ashworth@nelsongroup.ac.uk::65d5284b-2464-42f2-97fd-a199fe911987" providerId="AD" clId="Web-{E35133B0-A752-9560-0F82-D76D5AEF2C18}" dt="2020-04-24T16:05:04.606" v="988"/>
          <ac:spMkLst>
            <pc:docMk/>
            <pc:sldMk cId="4148939731" sldId="279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5:09.137" v="989"/>
          <ac:spMkLst>
            <pc:docMk/>
            <pc:sldMk cId="4148939731" sldId="279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5:19.528" v="992" actId="1076"/>
          <ac:picMkLst>
            <pc:docMk/>
            <pc:sldMk cId="4148939731" sldId="279"/>
            <ac:picMk id="2" creationId="{313A03E9-5C29-4E3E-97E8-56E338675C9F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5:55.950" v="997" actId="1076"/>
        <pc:sldMkLst>
          <pc:docMk/>
          <pc:sldMk cId="3920229859" sldId="280"/>
        </pc:sldMkLst>
        <pc:spChg chg="del">
          <ac:chgData name="Andrew Ashworth" userId="S::andrew.ashworth@nelsongroup.ac.uk::65d5284b-2464-42f2-97fd-a199fe911987" providerId="AD" clId="Web-{E35133B0-A752-9560-0F82-D76D5AEF2C18}" dt="2020-04-24T16:05:41.778" v="993"/>
          <ac:spMkLst>
            <pc:docMk/>
            <pc:sldMk cId="3920229859" sldId="280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5:46.215" v="994"/>
          <ac:spMkLst>
            <pc:docMk/>
            <pc:sldMk cId="3920229859" sldId="280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5:55.950" v="997" actId="1076"/>
          <ac:picMkLst>
            <pc:docMk/>
            <pc:sldMk cId="3920229859" sldId="280"/>
            <ac:picMk id="2" creationId="{210EA5CA-2205-4B35-9B42-08B65F3FD54E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6:56.685" v="1005" actId="1076"/>
        <pc:sldMkLst>
          <pc:docMk/>
          <pc:sldMk cId="4012886926" sldId="281"/>
        </pc:sldMkLst>
        <pc:spChg chg="del">
          <ac:chgData name="Andrew Ashworth" userId="S::andrew.ashworth@nelsongroup.ac.uk::65d5284b-2464-42f2-97fd-a199fe911987" providerId="AD" clId="Web-{E35133B0-A752-9560-0F82-D76D5AEF2C18}" dt="2020-04-24T16:06:37.356" v="998"/>
          <ac:spMkLst>
            <pc:docMk/>
            <pc:sldMk cId="4012886926" sldId="281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6:41.466" v="999"/>
          <ac:spMkLst>
            <pc:docMk/>
            <pc:sldMk cId="4012886926" sldId="281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6:56.685" v="1005" actId="1076"/>
          <ac:picMkLst>
            <pc:docMk/>
            <pc:sldMk cId="4012886926" sldId="281"/>
            <ac:picMk id="2" creationId="{5E6E698C-275A-46EF-BC1F-57C6E5117A2B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7:45.123" v="1010" actId="1076"/>
        <pc:sldMkLst>
          <pc:docMk/>
          <pc:sldMk cId="3303564833" sldId="282"/>
        </pc:sldMkLst>
        <pc:spChg chg="del">
          <ac:chgData name="Andrew Ashworth" userId="S::andrew.ashworth@nelsongroup.ac.uk::65d5284b-2464-42f2-97fd-a199fe911987" providerId="AD" clId="Web-{E35133B0-A752-9560-0F82-D76D5AEF2C18}" dt="2020-04-24T16:07:25.700" v="1006"/>
          <ac:spMkLst>
            <pc:docMk/>
            <pc:sldMk cId="3303564833" sldId="282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7:35.154" v="1007"/>
          <ac:spMkLst>
            <pc:docMk/>
            <pc:sldMk cId="3303564833" sldId="282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7:45.123" v="1010" actId="1076"/>
          <ac:picMkLst>
            <pc:docMk/>
            <pc:sldMk cId="3303564833" sldId="282"/>
            <ac:picMk id="2" creationId="{BAE7E1F7-ED73-41CE-B0CF-CC4083D1246A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8:46.451" v="1023" actId="1076"/>
        <pc:sldMkLst>
          <pc:docMk/>
          <pc:sldMk cId="2128061807" sldId="283"/>
        </pc:sldMkLst>
        <pc:spChg chg="del">
          <ac:chgData name="Andrew Ashworth" userId="S::andrew.ashworth@nelsongroup.ac.uk::65d5284b-2464-42f2-97fd-a199fe911987" providerId="AD" clId="Web-{E35133B0-A752-9560-0F82-D76D5AEF2C18}" dt="2020-04-24T16:08:33.795" v="1019"/>
          <ac:spMkLst>
            <pc:docMk/>
            <pc:sldMk cId="2128061807" sldId="283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8:38.264" v="1020"/>
          <ac:spMkLst>
            <pc:docMk/>
            <pc:sldMk cId="2128061807" sldId="283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8:46.451" v="1023" actId="1076"/>
          <ac:picMkLst>
            <pc:docMk/>
            <pc:sldMk cId="2128061807" sldId="283"/>
            <ac:picMk id="2" creationId="{C6887203-9BA9-4B8B-AA68-7B22A184B609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09:28.092" v="1028" actId="1076"/>
        <pc:sldMkLst>
          <pc:docMk/>
          <pc:sldMk cId="2277557479" sldId="284"/>
        </pc:sldMkLst>
        <pc:spChg chg="del">
          <ac:chgData name="Andrew Ashworth" userId="S::andrew.ashworth@nelsongroup.ac.uk::65d5284b-2464-42f2-97fd-a199fe911987" providerId="AD" clId="Web-{E35133B0-A752-9560-0F82-D76D5AEF2C18}" dt="2020-04-24T16:09:09.842" v="1024"/>
          <ac:spMkLst>
            <pc:docMk/>
            <pc:sldMk cId="2277557479" sldId="284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9:14.686" v="1025"/>
          <ac:spMkLst>
            <pc:docMk/>
            <pc:sldMk cId="2277557479" sldId="284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09:28.092" v="1028" actId="1076"/>
          <ac:picMkLst>
            <pc:docMk/>
            <pc:sldMk cId="2277557479" sldId="284"/>
            <ac:picMk id="2" creationId="{A6B4467D-29A0-4C6D-8925-3553DC7DAD3D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0:08.905" v="1033" actId="1076"/>
        <pc:sldMkLst>
          <pc:docMk/>
          <pc:sldMk cId="504574347" sldId="285"/>
        </pc:sldMkLst>
        <pc:spChg chg="del">
          <ac:chgData name="Andrew Ashworth" userId="S::andrew.ashworth@nelsongroup.ac.uk::65d5284b-2464-42f2-97fd-a199fe911987" providerId="AD" clId="Web-{E35133B0-A752-9560-0F82-D76D5AEF2C18}" dt="2020-04-24T16:09:53.592" v="1029"/>
          <ac:spMkLst>
            <pc:docMk/>
            <pc:sldMk cId="504574347" sldId="285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09:58.030" v="1030"/>
          <ac:spMkLst>
            <pc:docMk/>
            <pc:sldMk cId="504574347" sldId="285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0:08.905" v="1033" actId="1076"/>
          <ac:picMkLst>
            <pc:docMk/>
            <pc:sldMk cId="504574347" sldId="285"/>
            <ac:picMk id="2" creationId="{2A0BB975-EA16-4CE0-A9DE-6B37344E5650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0:50.593" v="1038" actId="1076"/>
        <pc:sldMkLst>
          <pc:docMk/>
          <pc:sldMk cId="3550341961" sldId="286"/>
        </pc:sldMkLst>
        <pc:spChg chg="del">
          <ac:chgData name="Andrew Ashworth" userId="S::andrew.ashworth@nelsongroup.ac.uk::65d5284b-2464-42f2-97fd-a199fe911987" providerId="AD" clId="Web-{E35133B0-A752-9560-0F82-D76D5AEF2C18}" dt="2020-04-24T16:10:36.577" v="1034"/>
          <ac:spMkLst>
            <pc:docMk/>
            <pc:sldMk cId="3550341961" sldId="286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0:39.077" v="1035"/>
          <ac:spMkLst>
            <pc:docMk/>
            <pc:sldMk cId="3550341961" sldId="286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0:50.593" v="1038" actId="1076"/>
          <ac:picMkLst>
            <pc:docMk/>
            <pc:sldMk cId="3550341961" sldId="286"/>
            <ac:picMk id="2" creationId="{45E2F8E0-75E9-42FA-97C6-50ADCDABEE8C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2:12" v="1042" actId="1076"/>
        <pc:sldMkLst>
          <pc:docMk/>
          <pc:sldMk cId="3019204281" sldId="287"/>
        </pc:sldMkLst>
        <pc:spChg chg="del">
          <ac:chgData name="Andrew Ashworth" userId="S::andrew.ashworth@nelsongroup.ac.uk::65d5284b-2464-42f2-97fd-a199fe911987" providerId="AD" clId="Web-{E35133B0-A752-9560-0F82-D76D5AEF2C18}" dt="2020-04-24T16:12:01.500" v="1039"/>
          <ac:spMkLst>
            <pc:docMk/>
            <pc:sldMk cId="3019204281" sldId="287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2:06.421" v="1040"/>
          <ac:spMkLst>
            <pc:docMk/>
            <pc:sldMk cId="3019204281" sldId="287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2:12" v="1042" actId="1076"/>
          <ac:picMkLst>
            <pc:docMk/>
            <pc:sldMk cId="3019204281" sldId="287"/>
            <ac:picMk id="2" creationId="{D71B8513-F1DC-4D9F-A6F8-ADC15F1DF4CB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2:46.078" v="1047" actId="1076"/>
        <pc:sldMkLst>
          <pc:docMk/>
          <pc:sldMk cId="2451665420" sldId="288"/>
        </pc:sldMkLst>
        <pc:spChg chg="del">
          <ac:chgData name="Andrew Ashworth" userId="S::andrew.ashworth@nelsongroup.ac.uk::65d5284b-2464-42f2-97fd-a199fe911987" providerId="AD" clId="Web-{E35133B0-A752-9560-0F82-D76D5AEF2C18}" dt="2020-04-24T16:12:33.159" v="1043"/>
          <ac:spMkLst>
            <pc:docMk/>
            <pc:sldMk cId="2451665420" sldId="288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2:36.203" v="1044"/>
          <ac:spMkLst>
            <pc:docMk/>
            <pc:sldMk cId="2451665420" sldId="288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2:46.078" v="1047" actId="1076"/>
          <ac:picMkLst>
            <pc:docMk/>
            <pc:sldMk cId="2451665420" sldId="288"/>
            <ac:picMk id="2" creationId="{4C464268-A326-4FCE-917C-3C9EE219682F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3:34.782" v="1060" actId="1076"/>
        <pc:sldMkLst>
          <pc:docMk/>
          <pc:sldMk cId="3303107391" sldId="289"/>
        </pc:sldMkLst>
        <pc:spChg chg="del">
          <ac:chgData name="Andrew Ashworth" userId="S::andrew.ashworth@nelsongroup.ac.uk::65d5284b-2464-42f2-97fd-a199fe911987" providerId="AD" clId="Web-{E35133B0-A752-9560-0F82-D76D5AEF2C18}" dt="2020-04-24T16:13:20.110" v="1056"/>
          <ac:spMkLst>
            <pc:docMk/>
            <pc:sldMk cId="3303107391" sldId="289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3:23.688" v="1057"/>
          <ac:spMkLst>
            <pc:docMk/>
            <pc:sldMk cId="3303107391" sldId="289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3:34.782" v="1060" actId="1076"/>
          <ac:picMkLst>
            <pc:docMk/>
            <pc:sldMk cId="3303107391" sldId="289"/>
            <ac:picMk id="2" creationId="{F991EE83-92E8-4B35-9450-7A646056E6D6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4:09.297" v="1065" actId="1076"/>
        <pc:sldMkLst>
          <pc:docMk/>
          <pc:sldMk cId="1827171378" sldId="290"/>
        </pc:sldMkLst>
        <pc:spChg chg="del">
          <ac:chgData name="Andrew Ashworth" userId="S::andrew.ashworth@nelsongroup.ac.uk::65d5284b-2464-42f2-97fd-a199fe911987" providerId="AD" clId="Web-{E35133B0-A752-9560-0F82-D76D5AEF2C18}" dt="2020-04-24T16:13:58.750" v="1061"/>
          <ac:spMkLst>
            <pc:docMk/>
            <pc:sldMk cId="1827171378" sldId="290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4:01.672" v="1062"/>
          <ac:spMkLst>
            <pc:docMk/>
            <pc:sldMk cId="1827171378" sldId="290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4:09.297" v="1065" actId="1076"/>
          <ac:picMkLst>
            <pc:docMk/>
            <pc:sldMk cId="1827171378" sldId="290"/>
            <ac:picMk id="2" creationId="{E80F5AB7-5B88-4FA7-8977-C7C4C7537BC7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8:18.128" v="1093" actId="1076"/>
        <pc:sldMkLst>
          <pc:docMk/>
          <pc:sldMk cId="3369066166" sldId="291"/>
        </pc:sldMkLst>
        <pc:spChg chg="del">
          <ac:chgData name="Andrew Ashworth" userId="S::andrew.ashworth@nelsongroup.ac.uk::65d5284b-2464-42f2-97fd-a199fe911987" providerId="AD" clId="Web-{E35133B0-A752-9560-0F82-D76D5AEF2C18}" dt="2020-04-24T16:15:08.298" v="1066"/>
          <ac:spMkLst>
            <pc:docMk/>
            <pc:sldMk cId="3369066166" sldId="291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5:57.564" v="1067"/>
          <ac:spMkLst>
            <pc:docMk/>
            <pc:sldMk cId="3369066166" sldId="291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7:58.784" v="1092" actId="1076"/>
          <ac:picMkLst>
            <pc:docMk/>
            <pc:sldMk cId="3369066166" sldId="291"/>
            <ac:picMk id="2" creationId="{E834585A-A650-41D5-997D-DBEE06E45C9D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6:17:42.846" v="1089" actId="1076"/>
          <ac:picMkLst>
            <pc:docMk/>
            <pc:sldMk cId="3369066166" sldId="291"/>
            <ac:picMk id="7" creationId="{E3C376BC-CEA4-4F60-8188-699E377A108A}"/>
          </ac:picMkLst>
        </pc:picChg>
        <pc:picChg chg="add mod modCrop">
          <ac:chgData name="Andrew Ashworth" userId="S::andrew.ashworth@nelsongroup.ac.uk::65d5284b-2464-42f2-97fd-a199fe911987" providerId="AD" clId="Web-{E35133B0-A752-9560-0F82-D76D5AEF2C18}" dt="2020-04-24T16:18:18.128" v="1093" actId="1076"/>
          <ac:picMkLst>
            <pc:docMk/>
            <pc:sldMk cId="3369066166" sldId="291"/>
            <ac:picMk id="9" creationId="{C28BFBBA-7945-4286-82D2-B3A8B6C48F90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9:04.706" v="1097" actId="1076"/>
        <pc:sldMkLst>
          <pc:docMk/>
          <pc:sldMk cId="3326007765" sldId="292"/>
        </pc:sldMkLst>
        <pc:spChg chg="del">
          <ac:chgData name="Andrew Ashworth" userId="S::andrew.ashworth@nelsongroup.ac.uk::65d5284b-2464-42f2-97fd-a199fe911987" providerId="AD" clId="Web-{E35133B0-A752-9560-0F82-D76D5AEF2C18}" dt="2020-04-24T16:18:54.987" v="1094"/>
          <ac:spMkLst>
            <pc:docMk/>
            <pc:sldMk cId="3326007765" sldId="292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8:58.065" v="1095"/>
          <ac:spMkLst>
            <pc:docMk/>
            <pc:sldMk cId="3326007765" sldId="292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9:04.706" v="1097" actId="1076"/>
          <ac:picMkLst>
            <pc:docMk/>
            <pc:sldMk cId="3326007765" sldId="292"/>
            <ac:picMk id="2" creationId="{7070D73F-DB74-4CFF-ABCF-877D24B24BF1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19:39.175" v="1100" actId="1076"/>
        <pc:sldMkLst>
          <pc:docMk/>
          <pc:sldMk cId="469470798" sldId="293"/>
        </pc:sldMkLst>
        <pc:spChg chg="del">
          <ac:chgData name="Andrew Ashworth" userId="S::andrew.ashworth@nelsongroup.ac.uk::65d5284b-2464-42f2-97fd-a199fe911987" providerId="AD" clId="Web-{E35133B0-A752-9560-0F82-D76D5AEF2C18}" dt="2020-04-24T16:19:32.238" v="1098"/>
          <ac:spMkLst>
            <pc:docMk/>
            <pc:sldMk cId="469470798" sldId="293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19:35.660" v="1099"/>
          <ac:spMkLst>
            <pc:docMk/>
            <pc:sldMk cId="469470798" sldId="293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19:39.175" v="1100" actId="1076"/>
          <ac:picMkLst>
            <pc:docMk/>
            <pc:sldMk cId="469470798" sldId="293"/>
            <ac:picMk id="2" creationId="{EE0FF9B3-5077-4B22-B8DE-AC70DCD9FA12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0:45.176" v="1109" actId="1076"/>
        <pc:sldMkLst>
          <pc:docMk/>
          <pc:sldMk cId="3064592132" sldId="294"/>
        </pc:sldMkLst>
        <pc:spChg chg="add del">
          <ac:chgData name="Andrew Ashworth" userId="S::andrew.ashworth@nelsongroup.ac.uk::65d5284b-2464-42f2-97fd-a199fe911987" providerId="AD" clId="Web-{E35133B0-A752-9560-0F82-D76D5AEF2C18}" dt="2020-04-24T16:20:33.629" v="1106"/>
          <ac:spMkLst>
            <pc:docMk/>
            <pc:sldMk cId="3064592132" sldId="294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20:06.691" v="1103"/>
          <ac:spMkLst>
            <pc:docMk/>
            <pc:sldMk cId="3064592132" sldId="294"/>
            <ac:spMk id="6" creationId="{B5F116D2-3728-43E3-AA33-89B203516126}"/>
          </ac:spMkLst>
        </pc:spChg>
        <pc:picChg chg="add del mod ord">
          <ac:chgData name="Andrew Ashworth" userId="S::andrew.ashworth@nelsongroup.ac.uk::65d5284b-2464-42f2-97fd-a199fe911987" providerId="AD" clId="Web-{E35133B0-A752-9560-0F82-D76D5AEF2C18}" dt="2020-04-24T16:20:02.269" v="1102"/>
          <ac:picMkLst>
            <pc:docMk/>
            <pc:sldMk cId="3064592132" sldId="294"/>
            <ac:picMk id="2" creationId="{8F448C9F-2C08-4B96-A78D-703F199606BE}"/>
          </ac:picMkLst>
        </pc:picChg>
        <pc:picChg chg="add del">
          <ac:chgData name="Andrew Ashworth" userId="S::andrew.ashworth@nelsongroup.ac.uk::65d5284b-2464-42f2-97fd-a199fe911987" providerId="AD" clId="Web-{E35133B0-A752-9560-0F82-D76D5AEF2C18}" dt="2020-04-24T16:20:15.347" v="1105"/>
          <ac:picMkLst>
            <pc:docMk/>
            <pc:sldMk cId="3064592132" sldId="294"/>
            <ac:picMk id="8" creationId="{9916FD28-C06B-42F2-A487-D64D7337C932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6:20:45.176" v="1109" actId="1076"/>
          <ac:picMkLst>
            <pc:docMk/>
            <pc:sldMk cId="3064592132" sldId="294"/>
            <ac:picMk id="9" creationId="{5A0D4200-1B2C-4B97-B3F2-211AC819B773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1:48.551" v="1131" actId="1076"/>
        <pc:sldMkLst>
          <pc:docMk/>
          <pc:sldMk cId="1344889462" sldId="295"/>
        </pc:sldMkLst>
        <pc:spChg chg="del">
          <ac:chgData name="Andrew Ashworth" userId="S::andrew.ashworth@nelsongroup.ac.uk::65d5284b-2464-42f2-97fd-a199fe911987" providerId="AD" clId="Web-{E35133B0-A752-9560-0F82-D76D5AEF2C18}" dt="2020-04-24T16:21:41.160" v="1130"/>
          <ac:spMkLst>
            <pc:docMk/>
            <pc:sldMk cId="1344889462" sldId="295"/>
            <ac:spMk id="4" creationId="{702F13D6-8F89-4CE9-AAC4-82EFC4D52A16}"/>
          </ac:spMkLst>
        </pc:spChg>
        <pc:spChg chg="ord">
          <ac:chgData name="Andrew Ashworth" userId="S::andrew.ashworth@nelsongroup.ac.uk::65d5284b-2464-42f2-97fd-a199fe911987" providerId="AD" clId="Web-{E35133B0-A752-9560-0F82-D76D5AEF2C18}" dt="2020-04-24T16:20:53.301" v="1110"/>
          <ac:spMkLst>
            <pc:docMk/>
            <pc:sldMk cId="1344889462" sldId="295"/>
            <ac:spMk id="6" creationId="{B5F116D2-3728-43E3-AA33-89B20351612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1:48.551" v="1131" actId="1076"/>
          <ac:picMkLst>
            <pc:docMk/>
            <pc:sldMk cId="1344889462" sldId="295"/>
            <ac:picMk id="2" creationId="{819171F2-AEE6-43F7-9FEE-6CE3157E181E}"/>
          </ac:picMkLst>
        </pc:picChg>
      </pc:sldChg>
      <pc:sldChg chg="add del replId">
        <pc:chgData name="Andrew Ashworth" userId="S::andrew.ashworth@nelsongroup.ac.uk::65d5284b-2464-42f2-97fd-a199fe911987" providerId="AD" clId="Web-{E35133B0-A752-9560-0F82-D76D5AEF2C18}" dt="2020-04-24T16:20:55.269" v="1111"/>
        <pc:sldMkLst>
          <pc:docMk/>
          <pc:sldMk cId="662464916" sldId="296"/>
        </pc:sldMkLst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2:45.036" v="1133" actId="1076"/>
        <pc:sldMkLst>
          <pc:docMk/>
          <pc:sldMk cId="1735672713" sldId="296"/>
        </pc:sldMkLst>
        <pc:spChg chg="del">
          <ac:chgData name="Andrew Ashworth" userId="S::andrew.ashworth@nelsongroup.ac.uk::65d5284b-2464-42f2-97fd-a199fe911987" providerId="AD" clId="Web-{E35133B0-A752-9560-0F82-D76D5AEF2C18}" dt="2020-04-24T16:22:37.880" v="1132"/>
          <ac:spMkLst>
            <pc:docMk/>
            <pc:sldMk cId="1735672713" sldId="296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2:45.036" v="1133" actId="1076"/>
          <ac:picMkLst>
            <pc:docMk/>
            <pc:sldMk cId="1735672713" sldId="296"/>
            <ac:picMk id="2" creationId="{FCC41DF5-E886-485D-99C8-65F7AEE40035}"/>
          </ac:picMkLst>
        </pc:picChg>
      </pc:sldChg>
      <pc:sldChg chg="add del replId">
        <pc:chgData name="Andrew Ashworth" userId="S::andrew.ashworth@nelsongroup.ac.uk::65d5284b-2464-42f2-97fd-a199fe911987" providerId="AD" clId="Web-{E35133B0-A752-9560-0F82-D76D5AEF2C18}" dt="2020-04-24T16:20:56.144" v="1112"/>
        <pc:sldMkLst>
          <pc:docMk/>
          <pc:sldMk cId="944126993" sldId="297"/>
        </pc:sldMkLst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3:10.380" v="1137" actId="1076"/>
        <pc:sldMkLst>
          <pc:docMk/>
          <pc:sldMk cId="1561398758" sldId="297"/>
        </pc:sldMkLst>
        <pc:spChg chg="del">
          <ac:chgData name="Andrew Ashworth" userId="S::andrew.ashworth@nelsongroup.ac.uk::65d5284b-2464-42f2-97fd-a199fe911987" providerId="AD" clId="Web-{E35133B0-A752-9560-0F82-D76D5AEF2C18}" dt="2020-04-24T16:23:01.802" v="1134"/>
          <ac:spMkLst>
            <pc:docMk/>
            <pc:sldMk cId="1561398758" sldId="297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3:10.380" v="1137" actId="1076"/>
          <ac:picMkLst>
            <pc:docMk/>
            <pc:sldMk cId="1561398758" sldId="297"/>
            <ac:picMk id="2" creationId="{F1CE1542-7EE7-491A-BF8B-DF7A354CC2C8}"/>
          </ac:picMkLst>
        </pc:picChg>
      </pc:sldChg>
      <pc:sldChg chg="add del replId">
        <pc:chgData name="Andrew Ashworth" userId="S::andrew.ashworth@nelsongroup.ac.uk::65d5284b-2464-42f2-97fd-a199fe911987" providerId="AD" clId="Web-{E35133B0-A752-9560-0F82-D76D5AEF2C18}" dt="2020-04-24T16:20:56.894" v="1113"/>
        <pc:sldMkLst>
          <pc:docMk/>
          <pc:sldMk cId="232113456" sldId="298"/>
        </pc:sldMkLst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3:53.338" v="1143" actId="1076"/>
        <pc:sldMkLst>
          <pc:docMk/>
          <pc:sldMk cId="1778105619" sldId="298"/>
        </pc:sldMkLst>
        <pc:spChg chg="del">
          <ac:chgData name="Andrew Ashworth" userId="S::andrew.ashworth@nelsongroup.ac.uk::65d5284b-2464-42f2-97fd-a199fe911987" providerId="AD" clId="Web-{E35133B0-A752-9560-0F82-D76D5AEF2C18}" dt="2020-04-24T16:23:38.932" v="1138"/>
          <ac:spMkLst>
            <pc:docMk/>
            <pc:sldMk cId="1778105619" sldId="298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3:53.338" v="1143" actId="1076"/>
          <ac:picMkLst>
            <pc:docMk/>
            <pc:sldMk cId="1778105619" sldId="298"/>
            <ac:picMk id="2" creationId="{5C02EA4F-1F2C-4399-8423-0750EFB795D7}"/>
          </ac:picMkLst>
        </pc:picChg>
      </pc:sldChg>
      <pc:sldChg chg="add del replId">
        <pc:chgData name="Andrew Ashworth" userId="S::andrew.ashworth@nelsongroup.ac.uk::65d5284b-2464-42f2-97fd-a199fe911987" providerId="AD" clId="Web-{E35133B0-A752-9560-0F82-D76D5AEF2C18}" dt="2020-04-24T16:20:57.613" v="1114"/>
        <pc:sldMkLst>
          <pc:docMk/>
          <pc:sldMk cId="2170788581" sldId="299"/>
        </pc:sldMkLst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4:35.698" v="1145" actId="1076"/>
        <pc:sldMkLst>
          <pc:docMk/>
          <pc:sldMk cId="2707242209" sldId="299"/>
        </pc:sldMkLst>
        <pc:spChg chg="del">
          <ac:chgData name="Andrew Ashworth" userId="S::andrew.ashworth@nelsongroup.ac.uk::65d5284b-2464-42f2-97fd-a199fe911987" providerId="AD" clId="Web-{E35133B0-A752-9560-0F82-D76D5AEF2C18}" dt="2020-04-24T16:24:30.339" v="1144"/>
          <ac:spMkLst>
            <pc:docMk/>
            <pc:sldMk cId="2707242209" sldId="299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4:35.698" v="1145" actId="1076"/>
          <ac:picMkLst>
            <pc:docMk/>
            <pc:sldMk cId="2707242209" sldId="299"/>
            <ac:picMk id="2" creationId="{655879A8-D4E0-497F-9CC8-DC64A59C9DEC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5:04.683" v="1149" actId="1076"/>
        <pc:sldMkLst>
          <pc:docMk/>
          <pc:sldMk cId="1258777100" sldId="300"/>
        </pc:sldMkLst>
        <pc:spChg chg="del">
          <ac:chgData name="Andrew Ashworth" userId="S::andrew.ashworth@nelsongroup.ac.uk::65d5284b-2464-42f2-97fd-a199fe911987" providerId="AD" clId="Web-{E35133B0-A752-9560-0F82-D76D5AEF2C18}" dt="2020-04-24T16:24:57.073" v="1146"/>
          <ac:spMkLst>
            <pc:docMk/>
            <pc:sldMk cId="1258777100" sldId="300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5:04.683" v="1149" actId="1076"/>
          <ac:picMkLst>
            <pc:docMk/>
            <pc:sldMk cId="1258777100" sldId="300"/>
            <ac:picMk id="2" creationId="{98477A63-D76A-49EF-B2CA-E244D422F0A2}"/>
          </ac:picMkLst>
        </pc:picChg>
      </pc:sldChg>
      <pc:sldChg chg="add del replId">
        <pc:chgData name="Andrew Ashworth" userId="S::andrew.ashworth@nelsongroup.ac.uk::65d5284b-2464-42f2-97fd-a199fe911987" providerId="AD" clId="Web-{E35133B0-A752-9560-0F82-D76D5AEF2C18}" dt="2020-04-24T16:20:58.316" v="1115"/>
        <pc:sldMkLst>
          <pc:docMk/>
          <pc:sldMk cId="2692136002" sldId="300"/>
        </pc:sldMkLst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5:39.886" v="1153" actId="1076"/>
        <pc:sldMkLst>
          <pc:docMk/>
          <pc:sldMk cId="2310815795" sldId="301"/>
        </pc:sldMkLst>
        <pc:spChg chg="del">
          <ac:chgData name="Andrew Ashworth" userId="S::andrew.ashworth@nelsongroup.ac.uk::65d5284b-2464-42f2-97fd-a199fe911987" providerId="AD" clId="Web-{E35133B0-A752-9560-0F82-D76D5AEF2C18}" dt="2020-04-24T16:25:28.449" v="1150"/>
          <ac:spMkLst>
            <pc:docMk/>
            <pc:sldMk cId="2310815795" sldId="301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5:39.886" v="1153" actId="1076"/>
          <ac:picMkLst>
            <pc:docMk/>
            <pc:sldMk cId="2310815795" sldId="301"/>
            <ac:picMk id="2" creationId="{7893FABC-5516-4C35-AA7D-D78DAA26EAE9}"/>
          </ac:picMkLst>
        </pc:picChg>
      </pc:sldChg>
      <pc:sldChg chg="add del replId">
        <pc:chgData name="Andrew Ashworth" userId="S::andrew.ashworth@nelsongroup.ac.uk::65d5284b-2464-42f2-97fd-a199fe911987" providerId="AD" clId="Web-{E35133B0-A752-9560-0F82-D76D5AEF2C18}" dt="2020-04-24T16:20:59.394" v="1116"/>
        <pc:sldMkLst>
          <pc:docMk/>
          <pc:sldMk cId="4262502863" sldId="301"/>
        </pc:sldMkLst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6:12.121" v="1157" actId="1076"/>
        <pc:sldMkLst>
          <pc:docMk/>
          <pc:sldMk cId="226583519" sldId="302"/>
        </pc:sldMkLst>
        <pc:spChg chg="del">
          <ac:chgData name="Andrew Ashworth" userId="S::andrew.ashworth@nelsongroup.ac.uk::65d5284b-2464-42f2-97fd-a199fe911987" providerId="AD" clId="Web-{E35133B0-A752-9560-0F82-D76D5AEF2C18}" dt="2020-04-24T16:26:04.683" v="1154"/>
          <ac:spMkLst>
            <pc:docMk/>
            <pc:sldMk cId="226583519" sldId="302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6:12.121" v="1157" actId="1076"/>
          <ac:picMkLst>
            <pc:docMk/>
            <pc:sldMk cId="226583519" sldId="302"/>
            <ac:picMk id="2" creationId="{6C266F1A-248F-42E9-B76B-051AA3BAC5A2}"/>
          </ac:picMkLst>
        </pc:picChg>
      </pc:sldChg>
      <pc:sldChg chg="add del replId">
        <pc:chgData name="Andrew Ashworth" userId="S::andrew.ashworth@nelsongroup.ac.uk::65d5284b-2464-42f2-97fd-a199fe911987" providerId="AD" clId="Web-{E35133B0-A752-9560-0F82-D76D5AEF2C18}" dt="2020-04-24T16:16:38.705" v="1074"/>
        <pc:sldMkLst>
          <pc:docMk/>
          <pc:sldMk cId="3141847043" sldId="302"/>
        </pc:sldMkLst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6:40.668" v="1161" actId="1076"/>
        <pc:sldMkLst>
          <pc:docMk/>
          <pc:sldMk cId="3586379291" sldId="303"/>
        </pc:sldMkLst>
        <pc:spChg chg="del">
          <ac:chgData name="Andrew Ashworth" userId="S::andrew.ashworth@nelsongroup.ac.uk::65d5284b-2464-42f2-97fd-a199fe911987" providerId="AD" clId="Web-{E35133B0-A752-9560-0F82-D76D5AEF2C18}" dt="2020-04-24T16:26:31.934" v="1158"/>
          <ac:spMkLst>
            <pc:docMk/>
            <pc:sldMk cId="3586379291" sldId="303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6:40.668" v="1161" actId="1076"/>
          <ac:picMkLst>
            <pc:docMk/>
            <pc:sldMk cId="3586379291" sldId="303"/>
            <ac:picMk id="2" creationId="{D50B4C41-40FF-43D0-84F8-CCD993B2E4F4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29:24.654" v="1167"/>
        <pc:sldMkLst>
          <pc:docMk/>
          <pc:sldMk cId="3101792305" sldId="304"/>
        </pc:sldMkLst>
        <pc:spChg chg="del">
          <ac:chgData name="Andrew Ashworth" userId="S::andrew.ashworth@nelsongroup.ac.uk::65d5284b-2464-42f2-97fd-a199fe911987" providerId="AD" clId="Web-{E35133B0-A752-9560-0F82-D76D5AEF2C18}" dt="2020-04-24T16:26:59.887" v="1162"/>
          <ac:spMkLst>
            <pc:docMk/>
            <pc:sldMk cId="3101792305" sldId="304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27:09.793" v="1165" actId="1076"/>
          <ac:picMkLst>
            <pc:docMk/>
            <pc:sldMk cId="3101792305" sldId="304"/>
            <ac:picMk id="2" creationId="{BFCF3996-9ED5-437C-972F-5951DFE7E82D}"/>
          </ac:picMkLst>
        </pc:picChg>
        <pc:picChg chg="add del mod">
          <ac:chgData name="Andrew Ashworth" userId="S::andrew.ashworth@nelsongroup.ac.uk::65d5284b-2464-42f2-97fd-a199fe911987" providerId="AD" clId="Web-{E35133B0-A752-9560-0F82-D76D5AEF2C18}" dt="2020-04-24T16:29:24.654" v="1167"/>
          <ac:picMkLst>
            <pc:docMk/>
            <pc:sldMk cId="3101792305" sldId="304"/>
            <ac:picMk id="7" creationId="{DDDB5C5E-9B8C-4617-B87F-41545808BD35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0:04.295" v="1176" actId="1076"/>
        <pc:sldMkLst>
          <pc:docMk/>
          <pc:sldMk cId="3781108870" sldId="305"/>
        </pc:sldMkLst>
        <pc:spChg chg="del">
          <ac:chgData name="Andrew Ashworth" userId="S::andrew.ashworth@nelsongroup.ac.uk::65d5284b-2464-42f2-97fd-a199fe911987" providerId="AD" clId="Web-{E35133B0-A752-9560-0F82-D76D5AEF2C18}" dt="2020-04-24T16:29:26.810" v="1168"/>
          <ac:spMkLst>
            <pc:docMk/>
            <pc:sldMk cId="3781108870" sldId="305"/>
            <ac:spMk id="4" creationId="{702F13D6-8F89-4CE9-AAC4-82EFC4D52A16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6:29:56.779" v="1173"/>
          <ac:spMkLst>
            <pc:docMk/>
            <pc:sldMk cId="3781108870" sldId="305"/>
            <ac:spMk id="8" creationId="{5713F185-A23E-49A6-8EC3-A0B13ED3A6FA}"/>
          </ac:spMkLst>
        </pc:spChg>
        <pc:picChg chg="add del mod ord">
          <ac:chgData name="Andrew Ashworth" userId="S::andrew.ashworth@nelsongroup.ac.uk::65d5284b-2464-42f2-97fd-a199fe911987" providerId="AD" clId="Web-{E35133B0-A752-9560-0F82-D76D5AEF2C18}" dt="2020-04-24T16:29:35.748" v="1172"/>
          <ac:picMkLst>
            <pc:docMk/>
            <pc:sldMk cId="3781108870" sldId="305"/>
            <ac:picMk id="2" creationId="{1459ECAC-0F29-4304-9FCC-6523567A8F27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6:30:04.295" v="1176" actId="1076"/>
          <ac:picMkLst>
            <pc:docMk/>
            <pc:sldMk cId="3781108870" sldId="305"/>
            <ac:picMk id="9" creationId="{1FA326BC-AA80-4EE5-AE8A-419BC6B16C5C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0:35.061" v="1180" actId="1076"/>
        <pc:sldMkLst>
          <pc:docMk/>
          <pc:sldMk cId="2457854168" sldId="306"/>
        </pc:sldMkLst>
        <pc:spChg chg="del">
          <ac:chgData name="Andrew Ashworth" userId="S::andrew.ashworth@nelsongroup.ac.uk::65d5284b-2464-42f2-97fd-a199fe911987" providerId="AD" clId="Web-{E35133B0-A752-9560-0F82-D76D5AEF2C18}" dt="2020-04-24T16:30:28.014" v="1177"/>
          <ac:spMkLst>
            <pc:docMk/>
            <pc:sldMk cId="2457854168" sldId="306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0:35.061" v="1180" actId="1076"/>
          <ac:picMkLst>
            <pc:docMk/>
            <pc:sldMk cId="2457854168" sldId="306"/>
            <ac:picMk id="2" creationId="{0B187DAA-AA1D-43C3-B041-137DFDCC474F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1:35.155" v="1190" actId="1076"/>
        <pc:sldMkLst>
          <pc:docMk/>
          <pc:sldMk cId="993972939" sldId="307"/>
        </pc:sldMkLst>
        <pc:spChg chg="del">
          <ac:chgData name="Andrew Ashworth" userId="S::andrew.ashworth@nelsongroup.ac.uk::65d5284b-2464-42f2-97fd-a199fe911987" providerId="AD" clId="Web-{E35133B0-A752-9560-0F82-D76D5AEF2C18}" dt="2020-04-24T16:31:24.936" v="1187"/>
          <ac:spMkLst>
            <pc:docMk/>
            <pc:sldMk cId="993972939" sldId="307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1:35.155" v="1190" actId="1076"/>
          <ac:picMkLst>
            <pc:docMk/>
            <pc:sldMk cId="993972939" sldId="307"/>
            <ac:picMk id="2" creationId="{C1B95256-FC5B-4493-AC76-D77155A2BB6F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2:12.514" v="1194" actId="1076"/>
        <pc:sldMkLst>
          <pc:docMk/>
          <pc:sldMk cId="1458996163" sldId="308"/>
        </pc:sldMkLst>
        <pc:spChg chg="del">
          <ac:chgData name="Andrew Ashworth" userId="S::andrew.ashworth@nelsongroup.ac.uk::65d5284b-2464-42f2-97fd-a199fe911987" providerId="AD" clId="Web-{E35133B0-A752-9560-0F82-D76D5AEF2C18}" dt="2020-04-24T16:32:04.608" v="1191"/>
          <ac:spMkLst>
            <pc:docMk/>
            <pc:sldMk cId="1458996163" sldId="308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2:12.514" v="1194" actId="1076"/>
          <ac:picMkLst>
            <pc:docMk/>
            <pc:sldMk cId="1458996163" sldId="308"/>
            <ac:picMk id="2" creationId="{8B7AA949-D325-4964-BCCC-C48B11514F59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3:19.437" v="1198"/>
        <pc:sldMkLst>
          <pc:docMk/>
          <pc:sldMk cId="668754421" sldId="309"/>
        </pc:sldMkLst>
        <pc:spChg chg="del">
          <ac:chgData name="Andrew Ashworth" userId="S::andrew.ashworth@nelsongroup.ac.uk::65d5284b-2464-42f2-97fd-a199fe911987" providerId="AD" clId="Web-{E35133B0-A752-9560-0F82-D76D5AEF2C18}" dt="2020-04-24T16:32:30.561" v="1195"/>
          <ac:spMkLst>
            <pc:docMk/>
            <pc:sldMk cId="668754421" sldId="309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2:40.812" v="1196" actId="1076"/>
          <ac:picMkLst>
            <pc:docMk/>
            <pc:sldMk cId="668754421" sldId="309"/>
            <ac:picMk id="2" creationId="{12C7F58B-323D-41B2-93D5-93F007CE7F2C}"/>
          </ac:picMkLst>
        </pc:picChg>
        <pc:picChg chg="add del mod">
          <ac:chgData name="Andrew Ashworth" userId="S::andrew.ashworth@nelsongroup.ac.uk::65d5284b-2464-42f2-97fd-a199fe911987" providerId="AD" clId="Web-{E35133B0-A752-9560-0F82-D76D5AEF2C18}" dt="2020-04-24T16:33:19.437" v="1198"/>
          <ac:picMkLst>
            <pc:docMk/>
            <pc:sldMk cId="668754421" sldId="309"/>
            <ac:picMk id="7" creationId="{04E10024-90FB-49EE-B0EC-516D60EAE4AF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3:56.015" v="1207" actId="1076"/>
        <pc:sldMkLst>
          <pc:docMk/>
          <pc:sldMk cId="4044183232" sldId="310"/>
        </pc:sldMkLst>
        <pc:spChg chg="del">
          <ac:chgData name="Andrew Ashworth" userId="S::andrew.ashworth@nelsongroup.ac.uk::65d5284b-2464-42f2-97fd-a199fe911987" providerId="AD" clId="Web-{E35133B0-A752-9560-0F82-D76D5AEF2C18}" dt="2020-04-24T16:33:21.265" v="1199"/>
          <ac:spMkLst>
            <pc:docMk/>
            <pc:sldMk cId="4044183232" sldId="310"/>
            <ac:spMk id="4" creationId="{702F13D6-8F89-4CE9-AAC4-82EFC4D52A16}"/>
          </ac:spMkLst>
        </pc:spChg>
        <pc:spChg chg="add del mod">
          <ac:chgData name="Andrew Ashworth" userId="S::andrew.ashworth@nelsongroup.ac.uk::65d5284b-2464-42f2-97fd-a199fe911987" providerId="AD" clId="Web-{E35133B0-A752-9560-0F82-D76D5AEF2C18}" dt="2020-04-24T16:33:45.672" v="1204"/>
          <ac:spMkLst>
            <pc:docMk/>
            <pc:sldMk cId="4044183232" sldId="310"/>
            <ac:spMk id="8" creationId="{B7F74577-5407-4B52-B6E0-029E81E9EF6A}"/>
          </ac:spMkLst>
        </pc:spChg>
        <pc:picChg chg="add del mod ord">
          <ac:chgData name="Andrew Ashworth" userId="S::andrew.ashworth@nelsongroup.ac.uk::65d5284b-2464-42f2-97fd-a199fe911987" providerId="AD" clId="Web-{E35133B0-A752-9560-0F82-D76D5AEF2C18}" dt="2020-04-24T16:33:31.156" v="1203"/>
          <ac:picMkLst>
            <pc:docMk/>
            <pc:sldMk cId="4044183232" sldId="310"/>
            <ac:picMk id="2" creationId="{BACB3CB1-2456-4645-BFD2-F1C5259BA335}"/>
          </ac:picMkLst>
        </pc:picChg>
        <pc:picChg chg="add mod ord">
          <ac:chgData name="Andrew Ashworth" userId="S::andrew.ashworth@nelsongroup.ac.uk::65d5284b-2464-42f2-97fd-a199fe911987" providerId="AD" clId="Web-{E35133B0-A752-9560-0F82-D76D5AEF2C18}" dt="2020-04-24T16:33:56.015" v="1207" actId="1076"/>
          <ac:picMkLst>
            <pc:docMk/>
            <pc:sldMk cId="4044183232" sldId="310"/>
            <ac:picMk id="9" creationId="{28BDDD60-53A5-4215-9FCF-6E08536E532A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4:25.797" v="1212" actId="1076"/>
        <pc:sldMkLst>
          <pc:docMk/>
          <pc:sldMk cId="2588430959" sldId="311"/>
        </pc:sldMkLst>
        <pc:spChg chg="del">
          <ac:chgData name="Andrew Ashworth" userId="S::andrew.ashworth@nelsongroup.ac.uk::65d5284b-2464-42f2-97fd-a199fe911987" providerId="AD" clId="Web-{E35133B0-A752-9560-0F82-D76D5AEF2C18}" dt="2020-04-24T16:34:15.344" v="1208"/>
          <ac:spMkLst>
            <pc:docMk/>
            <pc:sldMk cId="2588430959" sldId="311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4:25.797" v="1212" actId="1076"/>
          <ac:picMkLst>
            <pc:docMk/>
            <pc:sldMk cId="2588430959" sldId="311"/>
            <ac:picMk id="2" creationId="{2BC94A4B-2DCD-4B40-985F-798CC5B1151E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5:11.349" v="1223" actId="1076"/>
        <pc:sldMkLst>
          <pc:docMk/>
          <pc:sldMk cId="2583021801" sldId="312"/>
        </pc:sldMkLst>
        <pc:spChg chg="del">
          <ac:chgData name="Andrew Ashworth" userId="S::andrew.ashworth@nelsongroup.ac.uk::65d5284b-2464-42f2-97fd-a199fe911987" providerId="AD" clId="Web-{E35133B0-A752-9560-0F82-D76D5AEF2C18}" dt="2020-04-24T16:35:04.474" v="1220"/>
          <ac:spMkLst>
            <pc:docMk/>
            <pc:sldMk cId="2583021801" sldId="312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5:11.349" v="1223" actId="1076"/>
          <ac:picMkLst>
            <pc:docMk/>
            <pc:sldMk cId="2583021801" sldId="312"/>
            <ac:picMk id="2" creationId="{36C9C683-8A7E-43AA-9A9A-845530DFCA2D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5:37.521" v="1227" actId="1076"/>
        <pc:sldMkLst>
          <pc:docMk/>
          <pc:sldMk cId="2168876128" sldId="313"/>
        </pc:sldMkLst>
        <pc:spChg chg="del">
          <ac:chgData name="Andrew Ashworth" userId="S::andrew.ashworth@nelsongroup.ac.uk::65d5284b-2464-42f2-97fd-a199fe911987" providerId="AD" clId="Web-{E35133B0-A752-9560-0F82-D76D5AEF2C18}" dt="2020-04-24T16:35:29.584" v="1224"/>
          <ac:spMkLst>
            <pc:docMk/>
            <pc:sldMk cId="2168876128" sldId="313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5:37.521" v="1227" actId="1076"/>
          <ac:picMkLst>
            <pc:docMk/>
            <pc:sldMk cId="2168876128" sldId="313"/>
            <ac:picMk id="2" creationId="{0B9748A6-5900-455E-8FE3-1FB9FB97F0BE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6:03.662" v="1231" actId="1076"/>
        <pc:sldMkLst>
          <pc:docMk/>
          <pc:sldMk cId="4003853385" sldId="314"/>
        </pc:sldMkLst>
        <pc:spChg chg="del">
          <ac:chgData name="Andrew Ashworth" userId="S::andrew.ashworth@nelsongroup.ac.uk::65d5284b-2464-42f2-97fd-a199fe911987" providerId="AD" clId="Web-{E35133B0-A752-9560-0F82-D76D5AEF2C18}" dt="2020-04-24T16:35:57.146" v="1228"/>
          <ac:spMkLst>
            <pc:docMk/>
            <pc:sldMk cId="4003853385" sldId="314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6:03.662" v="1231" actId="1076"/>
          <ac:picMkLst>
            <pc:docMk/>
            <pc:sldMk cId="4003853385" sldId="314"/>
            <ac:picMk id="2" creationId="{E6819ECF-4E19-4FD7-9E6C-62C944288A43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6:36.287" v="1235" actId="1076"/>
        <pc:sldMkLst>
          <pc:docMk/>
          <pc:sldMk cId="3094000200" sldId="315"/>
        </pc:sldMkLst>
        <pc:spChg chg="del">
          <ac:chgData name="Andrew Ashworth" userId="S::andrew.ashworth@nelsongroup.ac.uk::65d5284b-2464-42f2-97fd-a199fe911987" providerId="AD" clId="Web-{E35133B0-A752-9560-0F82-D76D5AEF2C18}" dt="2020-04-24T16:36:27.694" v="1232"/>
          <ac:spMkLst>
            <pc:docMk/>
            <pc:sldMk cId="3094000200" sldId="315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6:36.287" v="1235" actId="1076"/>
          <ac:picMkLst>
            <pc:docMk/>
            <pc:sldMk cId="3094000200" sldId="315"/>
            <ac:picMk id="2" creationId="{9836A302-B87D-4A13-9023-4EC2FE5906DF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7:17.131" v="1239" actId="1076"/>
        <pc:sldMkLst>
          <pc:docMk/>
          <pc:sldMk cId="1185408565" sldId="316"/>
        </pc:sldMkLst>
        <pc:spChg chg="del">
          <ac:chgData name="Andrew Ashworth" userId="S::andrew.ashworth@nelsongroup.ac.uk::65d5284b-2464-42f2-97fd-a199fe911987" providerId="AD" clId="Web-{E35133B0-A752-9560-0F82-D76D5AEF2C18}" dt="2020-04-24T16:37:05.804" v="1236"/>
          <ac:spMkLst>
            <pc:docMk/>
            <pc:sldMk cId="1185408565" sldId="316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7:17.131" v="1239" actId="1076"/>
          <ac:picMkLst>
            <pc:docMk/>
            <pc:sldMk cId="1185408565" sldId="316"/>
            <ac:picMk id="2" creationId="{72B9D758-7760-464F-8A8F-490283F88790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7:45.866" v="1243" actId="1076"/>
        <pc:sldMkLst>
          <pc:docMk/>
          <pc:sldMk cId="3344882569" sldId="317"/>
        </pc:sldMkLst>
        <pc:spChg chg="del">
          <ac:chgData name="Andrew Ashworth" userId="S::andrew.ashworth@nelsongroup.ac.uk::65d5284b-2464-42f2-97fd-a199fe911987" providerId="AD" clId="Web-{E35133B0-A752-9560-0F82-D76D5AEF2C18}" dt="2020-04-24T16:37:38.897" v="1240"/>
          <ac:spMkLst>
            <pc:docMk/>
            <pc:sldMk cId="3344882569" sldId="317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7:45.866" v="1243" actId="1076"/>
          <ac:picMkLst>
            <pc:docMk/>
            <pc:sldMk cId="3344882569" sldId="317"/>
            <ac:picMk id="2" creationId="{108FA741-D7CE-441E-826B-45519F1081C7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8:30.991" v="1247" actId="1076"/>
        <pc:sldMkLst>
          <pc:docMk/>
          <pc:sldMk cId="1250414189" sldId="318"/>
        </pc:sldMkLst>
        <pc:spChg chg="del">
          <ac:chgData name="Andrew Ashworth" userId="S::andrew.ashworth@nelsongroup.ac.uk::65d5284b-2464-42f2-97fd-a199fe911987" providerId="AD" clId="Web-{E35133B0-A752-9560-0F82-D76D5AEF2C18}" dt="2020-04-24T16:38:12.288" v="1244"/>
          <ac:spMkLst>
            <pc:docMk/>
            <pc:sldMk cId="1250414189" sldId="318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8:30.991" v="1247" actId="1076"/>
          <ac:picMkLst>
            <pc:docMk/>
            <pc:sldMk cId="1250414189" sldId="318"/>
            <ac:picMk id="2" creationId="{6D60DA2C-713E-4CC2-8453-F1697082B11E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39:51.945" v="1251" actId="1076"/>
        <pc:sldMkLst>
          <pc:docMk/>
          <pc:sldMk cId="283379977" sldId="319"/>
        </pc:sldMkLst>
        <pc:spChg chg="del">
          <ac:chgData name="Andrew Ashworth" userId="S::andrew.ashworth@nelsongroup.ac.uk::65d5284b-2464-42f2-97fd-a199fe911987" providerId="AD" clId="Web-{E35133B0-A752-9560-0F82-D76D5AEF2C18}" dt="2020-04-24T16:39:43.680" v="1248"/>
          <ac:spMkLst>
            <pc:docMk/>
            <pc:sldMk cId="283379977" sldId="319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39:51.945" v="1251" actId="1076"/>
          <ac:picMkLst>
            <pc:docMk/>
            <pc:sldMk cId="283379977" sldId="319"/>
            <ac:picMk id="2" creationId="{4E2C9879-E129-4E29-AC0E-D5B7F05AE47A}"/>
          </ac:picMkLst>
        </pc:picChg>
      </pc:sldChg>
      <pc:sldChg chg="addSp delSp modSp add replId">
        <pc:chgData name="Andrew Ashworth" userId="S::andrew.ashworth@nelsongroup.ac.uk::65d5284b-2464-42f2-97fd-a199fe911987" providerId="AD" clId="Web-{E35133B0-A752-9560-0F82-D76D5AEF2C18}" dt="2020-04-24T16:40:38.399" v="1253" actId="1076"/>
        <pc:sldMkLst>
          <pc:docMk/>
          <pc:sldMk cId="1002643574" sldId="320"/>
        </pc:sldMkLst>
        <pc:spChg chg="del">
          <ac:chgData name="Andrew Ashworth" userId="S::andrew.ashworth@nelsongroup.ac.uk::65d5284b-2464-42f2-97fd-a199fe911987" providerId="AD" clId="Web-{E35133B0-A752-9560-0F82-D76D5AEF2C18}" dt="2020-04-24T16:40:30.774" v="1252"/>
          <ac:spMkLst>
            <pc:docMk/>
            <pc:sldMk cId="1002643574" sldId="320"/>
            <ac:spMk id="4" creationId="{702F13D6-8F89-4CE9-AAC4-82EFC4D52A16}"/>
          </ac:spMkLst>
        </pc:spChg>
        <pc:picChg chg="add mod ord">
          <ac:chgData name="Andrew Ashworth" userId="S::andrew.ashworth@nelsongroup.ac.uk::65d5284b-2464-42f2-97fd-a199fe911987" providerId="AD" clId="Web-{E35133B0-A752-9560-0F82-D76D5AEF2C18}" dt="2020-04-24T16:40:38.399" v="1253" actId="1076"/>
          <ac:picMkLst>
            <pc:docMk/>
            <pc:sldMk cId="1002643574" sldId="320"/>
            <ac:picMk id="2" creationId="{5B60CF12-9FCF-4E7E-8EB1-8DDDAD5B59F2}"/>
          </ac:picMkLst>
        </pc:picChg>
      </pc:sldChg>
      <pc:sldChg chg="add replId">
        <pc:chgData name="Andrew Ashworth" userId="S::andrew.ashworth@nelsongroup.ac.uk::65d5284b-2464-42f2-97fd-a199fe911987" providerId="AD" clId="Web-{E35133B0-A752-9560-0F82-D76D5AEF2C18}" dt="2020-04-24T16:34:34.380" v="1219"/>
        <pc:sldMkLst>
          <pc:docMk/>
          <pc:sldMk cId="3936239313" sldId="32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hyperlink" Target="https://www.construct.net/en&#8203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A43B919F-B60C-4580-99F5-684C88714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60" t="212" r="-74360" b="-424"/>
          <a:stretch/>
        </p:blipFill>
        <p:spPr>
          <a:xfrm>
            <a:off x="9114973" y="-5262"/>
            <a:ext cx="12250069" cy="6904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33116320-8C9B-4C54-80BB-9413267A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771" y="1996"/>
            <a:ext cx="12199257" cy="6854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D5595-AAAA-45D2-93EB-009F0B8CF691}"/>
              </a:ext>
            </a:extLst>
          </p:cNvPr>
          <p:cNvSpPr txBox="1"/>
          <p:nvPr/>
        </p:nvSpPr>
        <p:spPr>
          <a:xfrm>
            <a:off x="2484241" y="5825919"/>
            <a:ext cx="46399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Beginners Guide to Simple Game Making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7979548-583C-4527-8579-067C71B5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671" y="1283892"/>
            <a:ext cx="3299732" cy="6187621"/>
          </a:xfrm>
          <a:prstGeom prst="rect">
            <a:avLst/>
          </a:prstGeom>
        </p:spPr>
      </p:pic>
      <p:pic>
        <p:nvPicPr>
          <p:cNvPr id="5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2EF54466-42DF-4117-A975-75371E2C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84680" y="2789628"/>
            <a:ext cx="14192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942B081-7707-4047-8011-9D30E5488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262" y="2025339"/>
            <a:ext cx="8503444" cy="2802957"/>
          </a:xfrm>
        </p:spPr>
      </p:pic>
    </p:spTree>
    <p:extLst>
      <p:ext uri="{BB962C8B-B14F-4D97-AF65-F5344CB8AC3E}">
        <p14:creationId xmlns:p14="http://schemas.microsoft.com/office/powerpoint/2010/main" val="2100627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83693EE-30CB-4EFB-89E9-B984B0AD7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387" y="1870908"/>
            <a:ext cx="8027194" cy="3213023"/>
          </a:xfrm>
        </p:spPr>
      </p:pic>
    </p:spTree>
    <p:extLst>
      <p:ext uri="{BB962C8B-B14F-4D97-AF65-F5344CB8AC3E}">
        <p14:creationId xmlns:p14="http://schemas.microsoft.com/office/powerpoint/2010/main" val="222243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6AC2C0F-E714-4A2B-A5BB-DAA750771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22" b="86026"/>
          <a:stretch/>
        </p:blipFill>
        <p:spPr>
          <a:xfrm>
            <a:off x="1008654" y="795735"/>
            <a:ext cx="7632711" cy="1309637"/>
          </a:xfrm>
        </p:spPr>
      </p:pic>
      <p:pic>
        <p:nvPicPr>
          <p:cNvPr id="8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6CF5D8E-C640-4C12-8D7A-3AE0A4004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6" r="78643" b="62434"/>
          <a:stretch/>
        </p:blipFill>
        <p:spPr>
          <a:xfrm>
            <a:off x="649084" y="2501899"/>
            <a:ext cx="1762990" cy="2243728"/>
          </a:xfrm>
          <a:prstGeom prst="rect">
            <a:avLst/>
          </a:prstGeom>
        </p:spPr>
      </p:pic>
      <p:pic>
        <p:nvPicPr>
          <p:cNvPr id="9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7755B31-4713-430D-B29C-C956455B1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48" r="74725" b="55897"/>
          <a:stretch/>
        </p:blipFill>
        <p:spPr>
          <a:xfrm>
            <a:off x="4601959" y="2375396"/>
            <a:ext cx="2101659" cy="523897"/>
          </a:xfrm>
          <a:prstGeom prst="rect">
            <a:avLst/>
          </a:prstGeom>
        </p:spPr>
      </p:pic>
      <p:pic>
        <p:nvPicPr>
          <p:cNvPr id="1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78ACAEF-8C94-4A3C-AEE1-8FFBAF75B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3" t="20550" r="36941" b="63934"/>
          <a:stretch/>
        </p:blipFill>
        <p:spPr>
          <a:xfrm>
            <a:off x="607414" y="2835274"/>
            <a:ext cx="1846423" cy="1578073"/>
          </a:xfrm>
          <a:prstGeom prst="rect">
            <a:avLst/>
          </a:prstGeom>
        </p:spPr>
      </p:pic>
      <p:pic>
        <p:nvPicPr>
          <p:cNvPr id="1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FAA49AF-0F14-4B6F-9647-9200CDC41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2" t="44797" r="36142" b="40238"/>
          <a:stretch/>
        </p:blipFill>
        <p:spPr>
          <a:xfrm>
            <a:off x="4601960" y="2942428"/>
            <a:ext cx="2024266" cy="1506087"/>
          </a:xfrm>
          <a:prstGeom prst="rect">
            <a:avLst/>
          </a:prstGeom>
        </p:spPr>
      </p:pic>
      <p:pic>
        <p:nvPicPr>
          <p:cNvPr id="1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DBD7AB-4BB8-4B77-A9EC-D554B439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57" r="78632" b="31789"/>
          <a:stretch/>
        </p:blipFill>
        <p:spPr>
          <a:xfrm>
            <a:off x="2691006" y="2422276"/>
            <a:ext cx="1696817" cy="517843"/>
          </a:xfrm>
          <a:prstGeom prst="rect">
            <a:avLst/>
          </a:prstGeom>
        </p:spPr>
      </p:pic>
      <p:pic>
        <p:nvPicPr>
          <p:cNvPr id="14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F7E574D-BE67-427B-A28E-128D332A9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1" t="69376" r="44905" b="26363"/>
          <a:stretch/>
        </p:blipFill>
        <p:spPr>
          <a:xfrm>
            <a:off x="2902343" y="3079351"/>
            <a:ext cx="1278343" cy="1095362"/>
          </a:xfrm>
          <a:prstGeom prst="rect">
            <a:avLst/>
          </a:prstGeom>
        </p:spPr>
      </p:pic>
      <p:pic>
        <p:nvPicPr>
          <p:cNvPr id="15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BF7F50C-83CB-4E24-9C11-01617EADC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06" r="74237" b="17839"/>
          <a:stretch/>
        </p:blipFill>
        <p:spPr>
          <a:xfrm>
            <a:off x="7024882" y="2400695"/>
            <a:ext cx="2179054" cy="529815"/>
          </a:xfrm>
          <a:prstGeom prst="rect">
            <a:avLst/>
          </a:prstGeom>
        </p:spPr>
      </p:pic>
      <p:pic>
        <p:nvPicPr>
          <p:cNvPr id="16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C61D42-934B-459B-BA86-8D37B1E15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81" t="82755" r="37607" b="1982"/>
          <a:stretch/>
        </p:blipFill>
        <p:spPr>
          <a:xfrm>
            <a:off x="7120130" y="2930520"/>
            <a:ext cx="1988530" cy="17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77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F4E1F5A-488E-4CC6-BAD1-478D72ADA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8123" y="420688"/>
            <a:ext cx="7919721" cy="6119416"/>
          </a:xfrm>
        </p:spPr>
      </p:pic>
    </p:spTree>
    <p:extLst>
      <p:ext uri="{BB962C8B-B14F-4D97-AF65-F5344CB8AC3E}">
        <p14:creationId xmlns:p14="http://schemas.microsoft.com/office/powerpoint/2010/main" val="379001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CD84D07-2323-40FD-A12D-13ABD32C2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272" y="861219"/>
            <a:ext cx="8781424" cy="5137148"/>
          </a:xfrm>
        </p:spPr>
      </p:pic>
    </p:spTree>
    <p:extLst>
      <p:ext uri="{BB962C8B-B14F-4D97-AF65-F5344CB8AC3E}">
        <p14:creationId xmlns:p14="http://schemas.microsoft.com/office/powerpoint/2010/main" val="280521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B717F04-2DD4-4747-9F47-8E8CB8BA2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25" b="73767"/>
          <a:stretch/>
        </p:blipFill>
        <p:spPr>
          <a:xfrm>
            <a:off x="1412085" y="319484"/>
            <a:ext cx="6825850" cy="2256134"/>
          </a:xfrm>
        </p:spPr>
      </p:pic>
      <p:pic>
        <p:nvPicPr>
          <p:cNvPr id="8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6B49B51-6EB6-4915-955B-23450FA4F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022" r="125" b="65878"/>
          <a:stretch/>
        </p:blipFill>
        <p:spPr>
          <a:xfrm>
            <a:off x="2016923" y="2466181"/>
            <a:ext cx="4766072" cy="428604"/>
          </a:xfrm>
          <a:prstGeom prst="rect">
            <a:avLst/>
          </a:prstGeom>
        </p:spPr>
      </p:pic>
      <p:pic>
        <p:nvPicPr>
          <p:cNvPr id="10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15FBC36-1966-4B48-AC8D-55763CFA3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22" r="125" b="52446"/>
          <a:stretch/>
        </p:blipFill>
        <p:spPr>
          <a:xfrm>
            <a:off x="2016923" y="2882901"/>
            <a:ext cx="4766072" cy="810772"/>
          </a:xfrm>
          <a:prstGeom prst="rect">
            <a:avLst/>
          </a:prstGeom>
        </p:spPr>
      </p:pic>
      <p:pic>
        <p:nvPicPr>
          <p:cNvPr id="1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AE66FEA-9DF2-4F78-BC3D-194690AD2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29" r="125" b="41814"/>
          <a:stretch/>
        </p:blipFill>
        <p:spPr>
          <a:xfrm>
            <a:off x="2016923" y="3710385"/>
            <a:ext cx="4766072" cy="619096"/>
          </a:xfrm>
          <a:prstGeom prst="rect">
            <a:avLst/>
          </a:prstGeom>
        </p:spPr>
      </p:pic>
      <p:pic>
        <p:nvPicPr>
          <p:cNvPr id="14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4183860-DB67-4FA2-BA74-87899E9D1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85" r="125" b="31361"/>
          <a:stretch/>
        </p:blipFill>
        <p:spPr>
          <a:xfrm>
            <a:off x="2016923" y="4281885"/>
            <a:ext cx="4766072" cy="630994"/>
          </a:xfrm>
          <a:prstGeom prst="rect">
            <a:avLst/>
          </a:prstGeom>
        </p:spPr>
      </p:pic>
      <p:pic>
        <p:nvPicPr>
          <p:cNvPr id="16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5405874-3CF0-4FD7-BFED-66E57778C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39" r="125" b="14793"/>
          <a:stretch/>
        </p:blipFill>
        <p:spPr>
          <a:xfrm>
            <a:off x="2016923" y="4912915"/>
            <a:ext cx="4766072" cy="1000069"/>
          </a:xfrm>
          <a:prstGeom prst="rect">
            <a:avLst/>
          </a:prstGeom>
        </p:spPr>
      </p:pic>
      <p:pic>
        <p:nvPicPr>
          <p:cNvPr id="18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7C5DAD0-B75D-41F2-AF3A-FFB9D5AED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404" r="125" b="7298"/>
          <a:stretch/>
        </p:blipFill>
        <p:spPr>
          <a:xfrm>
            <a:off x="2016923" y="5877321"/>
            <a:ext cx="4766072" cy="440507"/>
          </a:xfrm>
          <a:prstGeom prst="rect">
            <a:avLst/>
          </a:prstGeom>
        </p:spPr>
      </p:pic>
      <p:pic>
        <p:nvPicPr>
          <p:cNvPr id="20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1F2F1EC-9607-4916-9C28-107D544B0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9" t="93713" r="24938" b="1676"/>
          <a:stretch/>
        </p:blipFill>
        <p:spPr>
          <a:xfrm>
            <a:off x="2600328" y="6352082"/>
            <a:ext cx="3593944" cy="2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3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C4C0645-E0D6-4AF7-816F-9593E895C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850" y="605235"/>
            <a:ext cx="8472223" cy="5750321"/>
          </a:xfrm>
        </p:spPr>
      </p:pic>
    </p:spTree>
    <p:extLst>
      <p:ext uri="{BB962C8B-B14F-4D97-AF65-F5344CB8AC3E}">
        <p14:creationId xmlns:p14="http://schemas.microsoft.com/office/powerpoint/2010/main" val="51616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CE2D740-ADBD-43EE-844C-DF3EAF3AE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5273" y="444500"/>
            <a:ext cx="6897326" cy="6071791"/>
          </a:xfrm>
        </p:spPr>
      </p:pic>
    </p:spTree>
    <p:extLst>
      <p:ext uri="{BB962C8B-B14F-4D97-AF65-F5344CB8AC3E}">
        <p14:creationId xmlns:p14="http://schemas.microsoft.com/office/powerpoint/2010/main" val="242643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0D028A8-DC8D-49AE-B8C0-89397BB85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6636" y="486172"/>
            <a:ext cx="6682695" cy="5982494"/>
          </a:xfrm>
        </p:spPr>
      </p:pic>
    </p:spTree>
    <p:extLst>
      <p:ext uri="{BB962C8B-B14F-4D97-AF65-F5344CB8AC3E}">
        <p14:creationId xmlns:p14="http://schemas.microsoft.com/office/powerpoint/2010/main" val="2671042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A67B9A9-0A18-4CBD-AA4A-078DF0B85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554" y="765969"/>
            <a:ext cx="8686812" cy="5327650"/>
          </a:xfrm>
        </p:spPr>
      </p:pic>
    </p:spTree>
    <p:extLst>
      <p:ext uri="{BB962C8B-B14F-4D97-AF65-F5344CB8AC3E}">
        <p14:creationId xmlns:p14="http://schemas.microsoft.com/office/powerpoint/2010/main" val="368084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03FB-DA45-4B4C-943A-596932493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1" y="2268"/>
            <a:ext cx="11633199" cy="1340077"/>
          </a:xfrm>
        </p:spPr>
        <p:txBody>
          <a:bodyPr/>
          <a:lstStyle/>
          <a:p>
            <a:pPr algn="ctr"/>
            <a:r>
              <a:rPr lang="en-US" b="1" dirty="0">
                <a:cs typeface="Calibri Light"/>
              </a:rPr>
              <a:t>Welcome to the Beginners Guide to Construct 3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67DD9-34C8-4E1E-B410-9BA2B6E1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046" y="1216024"/>
            <a:ext cx="10166788" cy="5093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'Your first task is to follow this link       </a:t>
            </a:r>
            <a:r>
              <a:rPr lang="en-US" dirty="0">
                <a:ea typeface="+mn-lt"/>
                <a:cs typeface="+mn-lt"/>
                <a:hlinkClick r:id="rId2"/>
              </a:rPr>
              <a:t>https://www.construct.net/en</a:t>
            </a:r>
            <a:r>
              <a:rPr lang="en-US">
                <a:ea typeface="+mn-lt"/>
                <a:cs typeface="+mn-lt"/>
              </a:rPr>
              <a:t>'</a:t>
            </a:r>
            <a:endParaRPr lang="en-US" dirty="0">
              <a:ea typeface="+mn-lt"/>
              <a:cs typeface="+mn-lt"/>
              <a:hlinkClick r:id="rId2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757A713-4165-4FD1-8C3D-9568F5FBF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44" y="2075928"/>
            <a:ext cx="7813332" cy="434312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58D25E-8E09-45F4-8DFD-C350F6770765}"/>
              </a:ext>
            </a:extLst>
          </p:cNvPr>
          <p:cNvSpPr txBox="1">
            <a:spLocks/>
          </p:cNvSpPr>
          <p:nvPr/>
        </p:nvSpPr>
        <p:spPr>
          <a:xfrm>
            <a:off x="8171569" y="2706036"/>
            <a:ext cx="3895363" cy="112331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And then register yourself a brand-new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account here. 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(It is absolutely free to join          )</a:t>
            </a:r>
            <a:endParaRPr lang="en-US" dirty="0">
              <a:cs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9" name="Picture 9" descr="A picture containing lamp, light, drawing&#10;&#10;Description generated with very high confidence">
            <a:extLst>
              <a:ext uri="{FF2B5EF4-FFF2-40B4-BE49-F238E27FC236}">
                <a16:creationId xmlns:a16="http://schemas.microsoft.com/office/drawing/2014/main" id="{3A2CF0C9-6C18-4EE6-856A-739E1207C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260" y="3268925"/>
            <a:ext cx="374970" cy="358524"/>
          </a:xfrm>
          <a:prstGeom prst="rect">
            <a:avLst/>
          </a:prstGeom>
          <a:ln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4A5A92-3098-4E8E-ACDB-25D6255FFDBC}"/>
              </a:ext>
            </a:extLst>
          </p:cNvPr>
          <p:cNvSpPr/>
          <p:nvPr/>
        </p:nvSpPr>
        <p:spPr>
          <a:xfrm>
            <a:off x="7217963" y="2303337"/>
            <a:ext cx="899050" cy="3563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D2FE8C58-3C51-4CFF-B1F9-AE6C8B453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7959" y="4627920"/>
            <a:ext cx="1320725" cy="2481780"/>
          </a:xfrm>
          <a:prstGeom prst="rect">
            <a:avLst/>
          </a:prstGeom>
        </p:spPr>
      </p:pic>
      <p:pic>
        <p:nvPicPr>
          <p:cNvPr id="15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ACC454FD-4D8E-45FE-BC76-52F3970FA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832" y="1310880"/>
            <a:ext cx="396899" cy="256299"/>
          </a:xfrm>
          <a:prstGeom prst="rect">
            <a:avLst/>
          </a:prstGeom>
        </p:spPr>
      </p:pic>
      <p:pic>
        <p:nvPicPr>
          <p:cNvPr id="17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87632826-03E4-403F-9B68-A786E13EF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94515" y="2352462"/>
            <a:ext cx="396899" cy="256299"/>
          </a:xfrm>
          <a:prstGeom prst="rect">
            <a:avLst/>
          </a:prstGeom>
        </p:spPr>
      </p:pic>
      <p:pic>
        <p:nvPicPr>
          <p:cNvPr id="5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EB64EABD-C107-4696-89F2-3DF7184AD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199805" y="5420909"/>
            <a:ext cx="14192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8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A7BF221-317A-4FFA-9DF5-87E58B3A4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1785" y="414734"/>
            <a:ext cx="6332397" cy="6030119"/>
          </a:xfrm>
        </p:spPr>
      </p:pic>
    </p:spTree>
    <p:extLst>
      <p:ext uri="{BB962C8B-B14F-4D97-AF65-F5344CB8AC3E}">
        <p14:creationId xmlns:p14="http://schemas.microsoft.com/office/powerpoint/2010/main" val="3091455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B8FF793-A290-4EB6-8F8D-18023C7D2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858" y="968375"/>
            <a:ext cx="8676252" cy="4916884"/>
          </a:xfrm>
        </p:spPr>
      </p:pic>
    </p:spTree>
    <p:extLst>
      <p:ext uri="{BB962C8B-B14F-4D97-AF65-F5344CB8AC3E}">
        <p14:creationId xmlns:p14="http://schemas.microsoft.com/office/powerpoint/2010/main" val="1175677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ircuit board&#10;&#10;Description generated with high confidence">
            <a:extLst>
              <a:ext uri="{FF2B5EF4-FFF2-40B4-BE49-F238E27FC236}">
                <a16:creationId xmlns:a16="http://schemas.microsoft.com/office/drawing/2014/main" id="{7DBF9E5D-E95C-4C04-BB87-FB2F5EA75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0365" y="456406"/>
            <a:ext cx="7135239" cy="6047977"/>
          </a:xfrm>
        </p:spPr>
      </p:pic>
    </p:spTree>
    <p:extLst>
      <p:ext uri="{BB962C8B-B14F-4D97-AF65-F5344CB8AC3E}">
        <p14:creationId xmlns:p14="http://schemas.microsoft.com/office/powerpoint/2010/main" val="2005733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13A03E9-5C29-4E3E-97E8-56E338675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206" y="438547"/>
            <a:ext cx="6799555" cy="6077744"/>
          </a:xfrm>
        </p:spPr>
      </p:pic>
    </p:spTree>
    <p:extLst>
      <p:ext uri="{BB962C8B-B14F-4D97-AF65-F5344CB8AC3E}">
        <p14:creationId xmlns:p14="http://schemas.microsoft.com/office/powerpoint/2010/main" val="414893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0EA5CA-2205-4B35-9B42-08B65F3FD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5321" y="450453"/>
            <a:ext cx="7765326" cy="6059884"/>
          </a:xfrm>
        </p:spPr>
      </p:pic>
    </p:spTree>
    <p:extLst>
      <p:ext uri="{BB962C8B-B14F-4D97-AF65-F5344CB8AC3E}">
        <p14:creationId xmlns:p14="http://schemas.microsoft.com/office/powerpoint/2010/main" val="3920229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E6E698C-275A-46EF-BC1F-57C6E5117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583" y="1474391"/>
            <a:ext cx="8736803" cy="4012009"/>
          </a:xfrm>
        </p:spPr>
      </p:pic>
    </p:spTree>
    <p:extLst>
      <p:ext uri="{BB962C8B-B14F-4D97-AF65-F5344CB8AC3E}">
        <p14:creationId xmlns:p14="http://schemas.microsoft.com/office/powerpoint/2010/main" val="4012886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E7E1F7-ED73-41CE-B0CF-CC4083D12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0250" y="545703"/>
            <a:ext cx="7615469" cy="5863431"/>
          </a:xfrm>
        </p:spPr>
      </p:pic>
    </p:spTree>
    <p:extLst>
      <p:ext uri="{BB962C8B-B14F-4D97-AF65-F5344CB8AC3E}">
        <p14:creationId xmlns:p14="http://schemas.microsoft.com/office/powerpoint/2010/main" val="3303564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6887203-9BA9-4B8B-AA68-7B22A184B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5777" y="444500"/>
            <a:ext cx="6704415" cy="6071791"/>
          </a:xfrm>
        </p:spPr>
      </p:pic>
    </p:spTree>
    <p:extLst>
      <p:ext uri="{BB962C8B-B14F-4D97-AF65-F5344CB8AC3E}">
        <p14:creationId xmlns:p14="http://schemas.microsoft.com/office/powerpoint/2010/main" val="2128061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6B4467D-29A0-4C6D-8925-3553DC7DA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3154" y="402828"/>
            <a:ext cx="6629660" cy="6149181"/>
          </a:xfrm>
        </p:spPr>
      </p:pic>
    </p:spTree>
    <p:extLst>
      <p:ext uri="{BB962C8B-B14F-4D97-AF65-F5344CB8AC3E}">
        <p14:creationId xmlns:p14="http://schemas.microsoft.com/office/powerpoint/2010/main" val="2277557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A0BB975-EA16-4CE0-A9DE-6B37344E5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0412" y="414734"/>
            <a:ext cx="6535145" cy="6125369"/>
          </a:xfrm>
        </p:spPr>
      </p:pic>
    </p:spTree>
    <p:extLst>
      <p:ext uri="{BB962C8B-B14F-4D97-AF65-F5344CB8AC3E}">
        <p14:creationId xmlns:p14="http://schemas.microsoft.com/office/powerpoint/2010/main" val="50457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5B3D25C-5125-49D8-AA2B-733E185B95CD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01EE5E9-9C7B-4953-BE93-70778D784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9576" y="449773"/>
            <a:ext cx="7452736" cy="6078538"/>
          </a:xfrm>
        </p:spPr>
      </p:pic>
    </p:spTree>
    <p:extLst>
      <p:ext uri="{BB962C8B-B14F-4D97-AF65-F5344CB8AC3E}">
        <p14:creationId xmlns:p14="http://schemas.microsoft.com/office/powerpoint/2010/main" val="3991476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5E2F8E0-75E9-42FA-97C6-50ADCDABE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0550" y="504031"/>
            <a:ext cx="5946775" cy="5946775"/>
          </a:xfrm>
        </p:spPr>
      </p:pic>
    </p:spTree>
    <p:extLst>
      <p:ext uri="{BB962C8B-B14F-4D97-AF65-F5344CB8AC3E}">
        <p14:creationId xmlns:p14="http://schemas.microsoft.com/office/powerpoint/2010/main" val="3550341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71B8513-F1DC-4D9F-A6F8-ADC15F1DF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299" y="1301750"/>
            <a:ext cx="8953370" cy="4351338"/>
          </a:xfrm>
        </p:spPr>
      </p:pic>
    </p:spTree>
    <p:extLst>
      <p:ext uri="{BB962C8B-B14F-4D97-AF65-F5344CB8AC3E}">
        <p14:creationId xmlns:p14="http://schemas.microsoft.com/office/powerpoint/2010/main" val="3019204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C464268-A326-4FCE-917C-3C9EE2196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3319" y="462359"/>
            <a:ext cx="7549333" cy="6036072"/>
          </a:xfrm>
        </p:spPr>
      </p:pic>
    </p:spTree>
    <p:extLst>
      <p:ext uri="{BB962C8B-B14F-4D97-AF65-F5344CB8AC3E}">
        <p14:creationId xmlns:p14="http://schemas.microsoft.com/office/powerpoint/2010/main" val="2451665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991EE83-92E8-4B35-9450-7A646056E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9625" y="462360"/>
            <a:ext cx="7316718" cy="6030119"/>
          </a:xfrm>
        </p:spPr>
      </p:pic>
    </p:spTree>
    <p:extLst>
      <p:ext uri="{BB962C8B-B14F-4D97-AF65-F5344CB8AC3E}">
        <p14:creationId xmlns:p14="http://schemas.microsoft.com/office/powerpoint/2010/main" val="330310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0F5AB7-5B88-4FA7-8977-C7C4C7537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416" y="813594"/>
            <a:ext cx="8547090" cy="5327650"/>
          </a:xfrm>
        </p:spPr>
      </p:pic>
    </p:spTree>
    <p:extLst>
      <p:ext uri="{BB962C8B-B14F-4D97-AF65-F5344CB8AC3E}">
        <p14:creationId xmlns:p14="http://schemas.microsoft.com/office/powerpoint/2010/main" val="1827171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834585A-A650-41D5-997D-DBEE06E45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335" y="444500"/>
            <a:ext cx="6300939" cy="3386932"/>
          </a:xfrm>
        </p:spPr>
      </p:pic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3C376BC-CEA4-4F60-8188-699E377A1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" b="55486"/>
          <a:stretch/>
        </p:blipFill>
        <p:spPr>
          <a:xfrm>
            <a:off x="813197" y="3651152"/>
            <a:ext cx="5005390" cy="1548785"/>
          </a:xfrm>
          <a:prstGeom prst="rect">
            <a:avLst/>
          </a:prstGeom>
        </p:spPr>
      </p:pic>
      <p:pic>
        <p:nvPicPr>
          <p:cNvPr id="9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28BFBBA-7945-4286-82D2-B3A8B6C48F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84" r="25711" b="-515"/>
          <a:stretch/>
        </p:blipFill>
        <p:spPr>
          <a:xfrm>
            <a:off x="5081587" y="4734621"/>
            <a:ext cx="3730979" cy="18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66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070D73F-DB74-4CFF-ABCF-877D24B24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041" y="1301750"/>
            <a:ext cx="8547885" cy="4351338"/>
          </a:xfrm>
        </p:spPr>
      </p:pic>
    </p:spTree>
    <p:extLst>
      <p:ext uri="{BB962C8B-B14F-4D97-AF65-F5344CB8AC3E}">
        <p14:creationId xmlns:p14="http://schemas.microsoft.com/office/powerpoint/2010/main" val="3326007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E0FF9B3-5077-4B22-B8DE-AC70DCD9F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406" y="1254125"/>
            <a:ext cx="9047157" cy="4351338"/>
          </a:xfrm>
        </p:spPr>
      </p:pic>
    </p:spTree>
    <p:extLst>
      <p:ext uri="{BB962C8B-B14F-4D97-AF65-F5344CB8AC3E}">
        <p14:creationId xmlns:p14="http://schemas.microsoft.com/office/powerpoint/2010/main" val="469470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0D4200-1B2C-4B97-B3F2-211AC819B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046" y="623094"/>
            <a:ext cx="8285877" cy="5714603"/>
          </a:xfrm>
        </p:spPr>
      </p:pic>
    </p:spTree>
    <p:extLst>
      <p:ext uri="{BB962C8B-B14F-4D97-AF65-F5344CB8AC3E}">
        <p14:creationId xmlns:p14="http://schemas.microsoft.com/office/powerpoint/2010/main" val="3064592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819171F2-AEE6-43F7-9FEE-6CE3157E1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959" y="1301750"/>
            <a:ext cx="8755958" cy="4351338"/>
          </a:xfrm>
        </p:spPr>
      </p:pic>
    </p:spTree>
    <p:extLst>
      <p:ext uri="{BB962C8B-B14F-4D97-AF65-F5344CB8AC3E}">
        <p14:creationId xmlns:p14="http://schemas.microsoft.com/office/powerpoint/2010/main" val="1344889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0C6CCCD-45C1-48DF-B797-6A0852D732A1}"/>
              </a:ext>
            </a:extLst>
          </p:cNvPr>
          <p:cNvSpPr/>
          <p:nvPr/>
        </p:nvSpPr>
        <p:spPr>
          <a:xfrm rot="-54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indoor, knife&#10;&#10;Description generated with very high confidence">
            <a:extLst>
              <a:ext uri="{FF2B5EF4-FFF2-40B4-BE49-F238E27FC236}">
                <a16:creationId xmlns:a16="http://schemas.microsoft.com/office/drawing/2014/main" id="{2FA99239-2C20-4F88-82E1-52BA29483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9872" y="484301"/>
            <a:ext cx="7896226" cy="1402332"/>
          </a:xfrm>
        </p:spPr>
      </p:pic>
      <p:pic>
        <p:nvPicPr>
          <p:cNvPr id="10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458AE3B-BA7A-4B73-8AC5-3FA7D1D67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59" t="28795" r="22524" b="8227"/>
          <a:stretch/>
        </p:blipFill>
        <p:spPr>
          <a:xfrm>
            <a:off x="4201154" y="1711835"/>
            <a:ext cx="4571706" cy="4524633"/>
          </a:xfrm>
          <a:prstGeom prst="rect">
            <a:avLst/>
          </a:prstGeom>
        </p:spPr>
      </p:pic>
      <p:pic>
        <p:nvPicPr>
          <p:cNvPr id="12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66A7C245-FEA6-4AD2-84C7-732C4EDA5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">
            <a:off x="3247949" y="1604025"/>
            <a:ext cx="1212477" cy="78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2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photo&#10;&#10;Description generated with very high confidence">
            <a:extLst>
              <a:ext uri="{FF2B5EF4-FFF2-40B4-BE49-F238E27FC236}">
                <a16:creationId xmlns:a16="http://schemas.microsoft.com/office/drawing/2014/main" id="{FCC41DF5-E886-485D-99C8-65F7AEE40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3682" y="1254125"/>
            <a:ext cx="8720509" cy="4351338"/>
          </a:xfrm>
        </p:spPr>
      </p:pic>
    </p:spTree>
    <p:extLst>
      <p:ext uri="{BB962C8B-B14F-4D97-AF65-F5344CB8AC3E}">
        <p14:creationId xmlns:p14="http://schemas.microsoft.com/office/powerpoint/2010/main" val="1735672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CE1542-7EE7-491A-BF8B-DF7A354CC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531" y="2335609"/>
            <a:ext cx="8774907" cy="2289572"/>
          </a:xfrm>
        </p:spPr>
      </p:pic>
    </p:spTree>
    <p:extLst>
      <p:ext uri="{BB962C8B-B14F-4D97-AF65-F5344CB8AC3E}">
        <p14:creationId xmlns:p14="http://schemas.microsoft.com/office/powerpoint/2010/main" val="1561398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C02EA4F-1F2C-4399-8423-0750EFB7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009" y="2151063"/>
            <a:ext cx="8749903" cy="2557462"/>
          </a:xfrm>
        </p:spPr>
      </p:pic>
    </p:spTree>
    <p:extLst>
      <p:ext uri="{BB962C8B-B14F-4D97-AF65-F5344CB8AC3E}">
        <p14:creationId xmlns:p14="http://schemas.microsoft.com/office/powerpoint/2010/main" val="1778105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55879A8-D4E0-497F-9CC8-DC64A59C9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834" y="1372394"/>
            <a:ext cx="9258300" cy="4114800"/>
          </a:xfrm>
        </p:spPr>
      </p:pic>
    </p:spTree>
    <p:extLst>
      <p:ext uri="{BB962C8B-B14F-4D97-AF65-F5344CB8AC3E}">
        <p14:creationId xmlns:p14="http://schemas.microsoft.com/office/powerpoint/2010/main" val="2707242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8477A63-D76A-49EF-B2CA-E244D422F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184" y="1737915"/>
            <a:ext cx="8991601" cy="3383757"/>
          </a:xfrm>
        </p:spPr>
      </p:pic>
    </p:spTree>
    <p:extLst>
      <p:ext uri="{BB962C8B-B14F-4D97-AF65-F5344CB8AC3E}">
        <p14:creationId xmlns:p14="http://schemas.microsoft.com/office/powerpoint/2010/main" val="1258777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893FABC-5516-4C35-AA7D-D78DAA26E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9830" y="396875"/>
            <a:ext cx="6736307" cy="6161087"/>
          </a:xfrm>
        </p:spPr>
      </p:pic>
    </p:spTree>
    <p:extLst>
      <p:ext uri="{BB962C8B-B14F-4D97-AF65-F5344CB8AC3E}">
        <p14:creationId xmlns:p14="http://schemas.microsoft.com/office/powerpoint/2010/main" val="2310815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C266F1A-248F-42E9-B76B-051AA3BAC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6932" y="730250"/>
            <a:ext cx="8242573" cy="5399087"/>
          </a:xfrm>
        </p:spPr>
      </p:pic>
    </p:spTree>
    <p:extLst>
      <p:ext uri="{BB962C8B-B14F-4D97-AF65-F5344CB8AC3E}">
        <p14:creationId xmlns:p14="http://schemas.microsoft.com/office/powerpoint/2010/main" val="226583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0B4C41-40FF-43D0-84F8-CCD993B2E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930" y="1349375"/>
            <a:ext cx="8996108" cy="4154885"/>
          </a:xfrm>
        </p:spPr>
      </p:pic>
    </p:spTree>
    <p:extLst>
      <p:ext uri="{BB962C8B-B14F-4D97-AF65-F5344CB8AC3E}">
        <p14:creationId xmlns:p14="http://schemas.microsoft.com/office/powerpoint/2010/main" val="3586379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CF3996-9ED5-437C-972F-5951DFE7E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692" y="938610"/>
            <a:ext cx="8358583" cy="4976416"/>
          </a:xfrm>
        </p:spPr>
      </p:pic>
    </p:spTree>
    <p:extLst>
      <p:ext uri="{BB962C8B-B14F-4D97-AF65-F5344CB8AC3E}">
        <p14:creationId xmlns:p14="http://schemas.microsoft.com/office/powerpoint/2010/main" val="3101792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A326BC-AA80-4EE5-AE8A-419BC6B16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713" y="1516460"/>
            <a:ext cx="8934451" cy="3921919"/>
          </a:xfrm>
        </p:spPr>
      </p:pic>
    </p:spTree>
    <p:extLst>
      <p:ext uri="{BB962C8B-B14F-4D97-AF65-F5344CB8AC3E}">
        <p14:creationId xmlns:p14="http://schemas.microsoft.com/office/powerpoint/2010/main" val="378110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573B961-A0A4-4DA3-A01F-6B0E348B9A39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DCB73FC-412A-4724-A6F2-3C5B2F21A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5051" y="539750"/>
            <a:ext cx="7932085" cy="6113462"/>
          </a:xfrm>
        </p:spPr>
      </p:pic>
    </p:spTree>
    <p:extLst>
      <p:ext uri="{BB962C8B-B14F-4D97-AF65-F5344CB8AC3E}">
        <p14:creationId xmlns:p14="http://schemas.microsoft.com/office/powerpoint/2010/main" val="1201954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B187DAA-AA1D-43C3-B041-137DFDCC4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842" y="932656"/>
            <a:ext cx="8298238" cy="4994275"/>
          </a:xfrm>
        </p:spPr>
      </p:pic>
    </p:spTree>
    <p:extLst>
      <p:ext uri="{BB962C8B-B14F-4D97-AF65-F5344CB8AC3E}">
        <p14:creationId xmlns:p14="http://schemas.microsoft.com/office/powerpoint/2010/main" val="2457854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1B95256-FC5B-4493-AC76-D77155A2B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563" y="2134394"/>
            <a:ext cx="9036844" cy="2692004"/>
          </a:xfrm>
        </p:spPr>
      </p:pic>
    </p:spTree>
    <p:extLst>
      <p:ext uri="{BB962C8B-B14F-4D97-AF65-F5344CB8AC3E}">
        <p14:creationId xmlns:p14="http://schemas.microsoft.com/office/powerpoint/2010/main" val="9939729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B7AA949-D325-4964-BCCC-C48B11514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735" y="1045766"/>
            <a:ext cx="8574499" cy="4863306"/>
          </a:xfrm>
        </p:spPr>
      </p:pic>
    </p:spTree>
    <p:extLst>
      <p:ext uri="{BB962C8B-B14F-4D97-AF65-F5344CB8AC3E}">
        <p14:creationId xmlns:p14="http://schemas.microsoft.com/office/powerpoint/2010/main" val="1458996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2C7F58B-323D-41B2-93D5-93F007CE7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997" y="1254125"/>
            <a:ext cx="8627975" cy="4351338"/>
          </a:xfrm>
        </p:spPr>
      </p:pic>
    </p:spTree>
    <p:extLst>
      <p:ext uri="{BB962C8B-B14F-4D97-AF65-F5344CB8AC3E}">
        <p14:creationId xmlns:p14="http://schemas.microsoft.com/office/powerpoint/2010/main" val="668754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8BDDD60-53A5-4215-9FCF-6E08536E5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6527" y="462359"/>
            <a:ext cx="5402915" cy="5934869"/>
          </a:xfrm>
        </p:spPr>
      </p:pic>
    </p:spTree>
    <p:extLst>
      <p:ext uri="{BB962C8B-B14F-4D97-AF65-F5344CB8AC3E}">
        <p14:creationId xmlns:p14="http://schemas.microsoft.com/office/powerpoint/2010/main" val="4044183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BC94A4B-2DCD-4B40-985F-798CC5B1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2932" y="1027907"/>
            <a:ext cx="8676059" cy="4803774"/>
          </a:xfrm>
        </p:spPr>
      </p:pic>
    </p:spTree>
    <p:extLst>
      <p:ext uri="{BB962C8B-B14F-4D97-AF65-F5344CB8AC3E}">
        <p14:creationId xmlns:p14="http://schemas.microsoft.com/office/powerpoint/2010/main" val="25884309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6C9C683-8A7E-43AA-9A9A-845530DFC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8943" y="617141"/>
            <a:ext cx="7818081" cy="5726509"/>
          </a:xfrm>
        </p:spPr>
      </p:pic>
    </p:spTree>
    <p:extLst>
      <p:ext uri="{BB962C8B-B14F-4D97-AF65-F5344CB8AC3E}">
        <p14:creationId xmlns:p14="http://schemas.microsoft.com/office/powerpoint/2010/main" val="25830218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B9748A6-5900-455E-8FE3-1FB9FB97F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226" y="682625"/>
            <a:ext cx="8287517" cy="5488384"/>
          </a:xfrm>
        </p:spPr>
      </p:pic>
    </p:spTree>
    <p:extLst>
      <p:ext uri="{BB962C8B-B14F-4D97-AF65-F5344CB8AC3E}">
        <p14:creationId xmlns:p14="http://schemas.microsoft.com/office/powerpoint/2010/main" val="21688761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6819ECF-4E19-4FD7-9E6C-62C944288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963" y="1454547"/>
            <a:ext cx="8743951" cy="3944541"/>
          </a:xfrm>
        </p:spPr>
      </p:pic>
    </p:spTree>
    <p:extLst>
      <p:ext uri="{BB962C8B-B14F-4D97-AF65-F5344CB8AC3E}">
        <p14:creationId xmlns:p14="http://schemas.microsoft.com/office/powerpoint/2010/main" val="4003853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836A302-B87D-4A13-9023-4EC2FE590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4091" y="539750"/>
            <a:ext cx="5447785" cy="5875337"/>
          </a:xfrm>
        </p:spPr>
      </p:pic>
    </p:spTree>
    <p:extLst>
      <p:ext uri="{BB962C8B-B14F-4D97-AF65-F5344CB8AC3E}">
        <p14:creationId xmlns:p14="http://schemas.microsoft.com/office/powerpoint/2010/main" val="3094000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2990183-8DB6-44CC-AF12-38F8944DA36E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7844A8A-FAA1-4BE3-9D93-2E2BBFF70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9125" y="468313"/>
            <a:ext cx="6089624" cy="6024166"/>
          </a:xfrm>
        </p:spPr>
      </p:pic>
    </p:spTree>
    <p:extLst>
      <p:ext uri="{BB962C8B-B14F-4D97-AF65-F5344CB8AC3E}">
        <p14:creationId xmlns:p14="http://schemas.microsoft.com/office/powerpoint/2010/main" val="2821464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2B9D758-7760-464F-8A8F-490283F88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7633" y="521891"/>
            <a:ext cx="6400704" cy="5911056"/>
          </a:xfrm>
        </p:spPr>
      </p:pic>
    </p:spTree>
    <p:extLst>
      <p:ext uri="{BB962C8B-B14F-4D97-AF65-F5344CB8AC3E}">
        <p14:creationId xmlns:p14="http://schemas.microsoft.com/office/powerpoint/2010/main" val="1185408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08FA741-D7CE-441E-826B-45519F108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025" y="801688"/>
            <a:ext cx="8457871" cy="5256212"/>
          </a:xfrm>
        </p:spPr>
      </p:pic>
    </p:spTree>
    <p:extLst>
      <p:ext uri="{BB962C8B-B14F-4D97-AF65-F5344CB8AC3E}">
        <p14:creationId xmlns:p14="http://schemas.microsoft.com/office/powerpoint/2010/main" val="3344882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D60DA2C-713E-4CC2-8453-F1697082B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3010" y="527844"/>
            <a:ext cx="6989948" cy="5899150"/>
          </a:xfrm>
        </p:spPr>
      </p:pic>
    </p:spTree>
    <p:extLst>
      <p:ext uri="{BB962C8B-B14F-4D97-AF65-F5344CB8AC3E}">
        <p14:creationId xmlns:p14="http://schemas.microsoft.com/office/powerpoint/2010/main" val="12504141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E2C9879-E129-4E29-AC0E-D5B7F05A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3871" y="545703"/>
            <a:ext cx="7468226" cy="5869384"/>
          </a:xfrm>
        </p:spPr>
      </p:pic>
    </p:spTree>
    <p:extLst>
      <p:ext uri="{BB962C8B-B14F-4D97-AF65-F5344CB8AC3E}">
        <p14:creationId xmlns:p14="http://schemas.microsoft.com/office/powerpoint/2010/main" val="283379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B60CF12-9FCF-4E7E-8EB1-8DDDAD5B5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677" y="1301750"/>
            <a:ext cx="8862521" cy="4351338"/>
          </a:xfrm>
        </p:spPr>
      </p:pic>
    </p:spTree>
    <p:extLst>
      <p:ext uri="{BB962C8B-B14F-4D97-AF65-F5344CB8AC3E}">
        <p14:creationId xmlns:p14="http://schemas.microsoft.com/office/powerpoint/2010/main" val="1002643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959F5C6-598C-4626-973F-DE3A7E26BB3E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848645-DA7A-46E6-BCEE-F3C497784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5204" y="557609"/>
            <a:ext cx="7745561" cy="3476229"/>
          </a:xfrm>
        </p:spPr>
      </p:pic>
      <p:pic>
        <p:nvPicPr>
          <p:cNvPr id="11" name="Picture 11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7042291-45E2-4B39-8911-3BA4C4E71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790" y="4740837"/>
            <a:ext cx="1147763" cy="1198234"/>
          </a:xfrm>
          <a:prstGeom prst="rect">
            <a:avLst/>
          </a:prstGeom>
        </p:spPr>
      </p:pic>
      <p:pic>
        <p:nvPicPr>
          <p:cNvPr id="14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0EABBE60-3ED4-48D0-8284-6583BAF7D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">
            <a:off x="6236418" y="4437713"/>
            <a:ext cx="1212477" cy="7861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FFDDC5-059D-4FEE-B8D5-27228FCAD6A4}"/>
              </a:ext>
            </a:extLst>
          </p:cNvPr>
          <p:cNvSpPr txBox="1"/>
          <p:nvPr/>
        </p:nvSpPr>
        <p:spPr>
          <a:xfrm>
            <a:off x="2105025" y="4379117"/>
            <a:ext cx="41362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Your crosshair will look something like this</a:t>
            </a:r>
          </a:p>
        </p:txBody>
      </p:sp>
    </p:spTree>
    <p:extLst>
      <p:ext uri="{BB962C8B-B14F-4D97-AF65-F5344CB8AC3E}">
        <p14:creationId xmlns:p14="http://schemas.microsoft.com/office/powerpoint/2010/main" val="2957851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0B0A8A7-DB4B-4CCC-B528-A8B13FCA5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2499" y="355204"/>
            <a:ext cx="7802876" cy="6250384"/>
          </a:xfrm>
        </p:spPr>
      </p:pic>
    </p:spTree>
    <p:extLst>
      <p:ext uri="{BB962C8B-B14F-4D97-AF65-F5344CB8AC3E}">
        <p14:creationId xmlns:p14="http://schemas.microsoft.com/office/powerpoint/2010/main" val="332447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55FCFF3-70D1-4BAA-91AD-15C56152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4" y="538125"/>
            <a:ext cx="3713879" cy="69882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F116D2-3728-43E3-AA33-89B203516126}"/>
              </a:ext>
            </a:extLst>
          </p:cNvPr>
          <p:cNvSpPr/>
          <p:nvPr/>
        </p:nvSpPr>
        <p:spPr>
          <a:xfrm rot="16200000">
            <a:off x="1596626" y="-1217152"/>
            <a:ext cx="6462715" cy="939641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4274F68-8269-4D7A-90E4-B8C6C53D7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65" r="96"/>
          <a:stretch/>
        </p:blipFill>
        <p:spPr>
          <a:xfrm>
            <a:off x="1285763" y="450454"/>
            <a:ext cx="7090403" cy="6059888"/>
          </a:xfrm>
        </p:spPr>
      </p:pic>
    </p:spTree>
    <p:extLst>
      <p:ext uri="{BB962C8B-B14F-4D97-AF65-F5344CB8AC3E}">
        <p14:creationId xmlns:p14="http://schemas.microsoft.com/office/powerpoint/2010/main" val="1801835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Welcome to the Beginners Guide to Construct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753</cp:revision>
  <dcterms:created xsi:type="dcterms:W3CDTF">2020-04-24T08:51:21Z</dcterms:created>
  <dcterms:modified xsi:type="dcterms:W3CDTF">2020-05-05T07:32:51Z</dcterms:modified>
</cp:coreProperties>
</file>